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8" r:id="rId1"/>
    <p:sldMasterId id="2147483719" r:id="rId2"/>
    <p:sldMasterId id="2147483648" r:id="rId3"/>
  </p:sldMasterIdLst>
  <p:notesMasterIdLst>
    <p:notesMasterId r:id="rId22"/>
  </p:notesMasterIdLst>
  <p:sldIdLst>
    <p:sldId id="2147469533" r:id="rId4"/>
    <p:sldId id="260" r:id="rId5"/>
    <p:sldId id="2147469531" r:id="rId6"/>
    <p:sldId id="257" r:id="rId7"/>
    <p:sldId id="2147469513" r:id="rId8"/>
    <p:sldId id="2147469517" r:id="rId9"/>
    <p:sldId id="2147469534" r:id="rId10"/>
    <p:sldId id="2147469518" r:id="rId11"/>
    <p:sldId id="2147469519" r:id="rId12"/>
    <p:sldId id="2147469499" r:id="rId13"/>
    <p:sldId id="2147469520" r:id="rId14"/>
    <p:sldId id="2147469526" r:id="rId15"/>
    <p:sldId id="2147469503" r:id="rId16"/>
    <p:sldId id="2147469504" r:id="rId17"/>
    <p:sldId id="2147469527" r:id="rId18"/>
    <p:sldId id="2147469528" r:id="rId19"/>
    <p:sldId id="2147469530" r:id="rId20"/>
    <p:sldId id="214746953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60"/>
  </p:normalViewPr>
  <p:slideViewPr>
    <p:cSldViewPr snapToGrid="0">
      <p:cViewPr varScale="1">
        <p:scale>
          <a:sx n="81" d="100"/>
          <a:sy n="81" d="100"/>
        </p:scale>
        <p:origin x="52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Number of Births</c:v>
                </c:pt>
              </c:strCache>
            </c:strRef>
          </c:tx>
          <c:spPr>
            <a:solidFill>
              <a:srgbClr val="00206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6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Sheet1!$A$2:$A$15</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Sheet1!$B$2:$B$15</c:f>
              <c:numCache>
                <c:formatCode>#,##0</c:formatCode>
                <c:ptCount val="14"/>
                <c:pt idx="0">
                  <c:v>100291</c:v>
                </c:pt>
                <c:pt idx="1">
                  <c:v>99923</c:v>
                </c:pt>
                <c:pt idx="2">
                  <c:v>97494</c:v>
                </c:pt>
                <c:pt idx="3">
                  <c:v>93207</c:v>
                </c:pt>
                <c:pt idx="4">
                  <c:v>91856</c:v>
                </c:pt>
                <c:pt idx="5">
                  <c:v>90124</c:v>
                </c:pt>
                <c:pt idx="6">
                  <c:v>87973</c:v>
                </c:pt>
                <c:pt idx="7">
                  <c:v>85128</c:v>
                </c:pt>
                <c:pt idx="8">
                  <c:v>83845</c:v>
                </c:pt>
                <c:pt idx="9">
                  <c:v>82243</c:v>
                </c:pt>
                <c:pt idx="10">
                  <c:v>76774</c:v>
                </c:pt>
                <c:pt idx="11">
                  <c:v>80336</c:v>
                </c:pt>
                <c:pt idx="12">
                  <c:v>78050</c:v>
                </c:pt>
                <c:pt idx="13">
                  <c:v>74641</c:v>
                </c:pt>
              </c:numCache>
            </c:numRef>
          </c:val>
          <c:extLst>
            <c:ext xmlns:c16="http://schemas.microsoft.com/office/drawing/2014/chart" uri="{C3380CC4-5D6E-409C-BE32-E72D297353CC}">
              <c16:uniqueId val="{00000000-0B61-486F-A791-5644FB277D95}"/>
            </c:ext>
          </c:extLst>
        </c:ser>
        <c:dLbls>
          <c:dLblPos val="outEnd"/>
          <c:showLegendKey val="0"/>
          <c:showVal val="1"/>
          <c:showCatName val="0"/>
          <c:showSerName val="0"/>
          <c:showPercent val="0"/>
          <c:showBubbleSize val="0"/>
        </c:dLbls>
        <c:gapWidth val="444"/>
        <c:overlap val="-90"/>
        <c:axId val="609815104"/>
        <c:axId val="609815520"/>
      </c:barChart>
      <c:catAx>
        <c:axId val="6098151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mn-lt"/>
                <a:ea typeface="+mn-ea"/>
                <a:cs typeface="+mn-cs"/>
              </a:defRPr>
            </a:pPr>
            <a:endParaRPr lang="en-US"/>
          </a:p>
        </c:txPr>
        <c:crossAx val="609815520"/>
        <c:crosses val="autoZero"/>
        <c:auto val="1"/>
        <c:lblAlgn val="ctr"/>
        <c:lblOffset val="100"/>
        <c:noMultiLvlLbl val="0"/>
      </c:catAx>
      <c:valAx>
        <c:axId val="609815520"/>
        <c:scaling>
          <c:orientation val="minMax"/>
        </c:scaling>
        <c:delete val="1"/>
        <c:axPos val="l"/>
        <c:numFmt formatCode="#,##0" sourceLinked="1"/>
        <c:majorTickMark val="none"/>
        <c:minorTickMark val="none"/>
        <c:tickLblPos val="nextTo"/>
        <c:crossAx val="609815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EE1D5-35A4-43B3-BD7F-7C1B7A16E7FA}" type="datetimeFigureOut">
              <a:rPr lang="en-IE" smtClean="0"/>
              <a:t>24/01/2025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FACA5-70B9-4B08-A5C1-93420030B265}" type="slidenum">
              <a:rPr lang="en-IE" smtClean="0"/>
              <a:t>‹#›</a:t>
            </a:fld>
            <a:endParaRPr lang="en-IE"/>
          </a:p>
        </p:txBody>
      </p:sp>
    </p:spTree>
    <p:extLst>
      <p:ext uri="{BB962C8B-B14F-4D97-AF65-F5344CB8AC3E}">
        <p14:creationId xmlns:p14="http://schemas.microsoft.com/office/powerpoint/2010/main" val="20730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A5FF3CB7-4231-4C21-BEB0-DC5CC3511D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66F9B6AB-B461-431E-92B8-3B92D5C274C0}" type="slidenum">
              <a:rPr lang="en-US" altLang="en-US" smtClean="0">
                <a:solidFill>
                  <a:srgbClr val="000000"/>
                </a:solidFill>
                <a:ea typeface="ＭＳ Ｐゴシック" panose="020B0600070205080204" pitchFamily="34" charset="-128"/>
              </a:rPr>
              <a:pPr eaLnBrk="0" hangingPunct="0"/>
              <a:t>18</a:t>
            </a:fld>
            <a:endParaRPr lang="en-US" altLang="en-US">
              <a:solidFill>
                <a:srgbClr val="000000"/>
              </a:solidFill>
              <a:ea typeface="ＭＳ Ｐゴシック" panose="020B0600070205080204" pitchFamily="34" charset="-128"/>
            </a:endParaRPr>
          </a:p>
        </p:txBody>
      </p:sp>
      <p:sp>
        <p:nvSpPr>
          <p:cNvPr id="52227" name="Rectangle 2">
            <a:extLst>
              <a:ext uri="{FF2B5EF4-FFF2-40B4-BE49-F238E27FC236}">
                <a16:creationId xmlns:a16="http://schemas.microsoft.com/office/drawing/2014/main" id="{D16DC0A4-8678-4A9E-B307-FCFF34CDA675}"/>
              </a:ext>
            </a:extLst>
          </p:cNvPr>
          <p:cNvSpPr>
            <a:spLocks noGrp="1" noRot="1" noChangeAspect="1" noChangeArrowheads="1" noTextEdit="1"/>
          </p:cNvSpPr>
          <p:nvPr>
            <p:ph type="sldImg"/>
          </p:nvPr>
        </p:nvSpPr>
        <p:spPr>
          <a:xfrm>
            <a:off x="381000" y="685800"/>
            <a:ext cx="6096000" cy="3429000"/>
          </a:xfrm>
          <a:ln/>
        </p:spPr>
      </p:sp>
      <p:sp>
        <p:nvSpPr>
          <p:cNvPr id="52228" name="Rectangle 3">
            <a:extLst>
              <a:ext uri="{FF2B5EF4-FFF2-40B4-BE49-F238E27FC236}">
                <a16:creationId xmlns:a16="http://schemas.microsoft.com/office/drawing/2014/main" id="{253E6365-ED5B-401F-9E66-94D596A27F4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B8589-E57A-74BA-FD5D-57C01C8731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F2FD3E-9D06-BAC4-68F4-8DB9053C2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37BB7B-47C5-95B7-BFE8-62C5B35D8C9F}"/>
              </a:ext>
            </a:extLst>
          </p:cNvPr>
          <p:cNvSpPr>
            <a:spLocks noGrp="1"/>
          </p:cNvSpPr>
          <p:nvPr>
            <p:ph type="dt" sz="half" idx="10"/>
          </p:nvPr>
        </p:nvSpPr>
        <p:spPr/>
        <p:txBody>
          <a:bodyPr/>
          <a:lstStyle/>
          <a:p>
            <a:fld id="{AC5DFEE8-BF71-42E5-981D-C302BEA84363}" type="datetimeFigureOut">
              <a:rPr lang="en-GB" smtClean="0"/>
              <a:t>24/01/2025</a:t>
            </a:fld>
            <a:endParaRPr lang="en-GB"/>
          </a:p>
        </p:txBody>
      </p:sp>
      <p:sp>
        <p:nvSpPr>
          <p:cNvPr id="5" name="Footer Placeholder 4">
            <a:extLst>
              <a:ext uri="{FF2B5EF4-FFF2-40B4-BE49-F238E27FC236}">
                <a16:creationId xmlns:a16="http://schemas.microsoft.com/office/drawing/2014/main" id="{1A3DB353-30BE-FE31-0868-77FD03DCB2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B6E783-250E-8997-9F2E-565295267801}"/>
              </a:ext>
            </a:extLst>
          </p:cNvPr>
          <p:cNvSpPr>
            <a:spLocks noGrp="1"/>
          </p:cNvSpPr>
          <p:nvPr>
            <p:ph type="sldNum" sz="quarter" idx="12"/>
          </p:nvPr>
        </p:nvSpPr>
        <p:spPr/>
        <p:txBody>
          <a:bodyPr/>
          <a:lstStyle/>
          <a:p>
            <a:fld id="{B0CC3781-B2FD-4A0D-8585-E7D99AD2C3AE}" type="slidenum">
              <a:rPr lang="en-GB" smtClean="0"/>
              <a:t>‹#›</a:t>
            </a:fld>
            <a:endParaRPr lang="en-GB"/>
          </a:p>
        </p:txBody>
      </p:sp>
    </p:spTree>
    <p:extLst>
      <p:ext uri="{BB962C8B-B14F-4D97-AF65-F5344CB8AC3E}">
        <p14:creationId xmlns:p14="http://schemas.microsoft.com/office/powerpoint/2010/main" val="147565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1E6B6-31E5-4FE0-98C2-305EE7CC2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786F2E-DDBE-081A-BEF6-E9D47816BC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17717E-485F-D712-2537-E75DC1BF054A}"/>
              </a:ext>
            </a:extLst>
          </p:cNvPr>
          <p:cNvSpPr>
            <a:spLocks noGrp="1"/>
          </p:cNvSpPr>
          <p:nvPr>
            <p:ph type="dt" sz="half" idx="10"/>
          </p:nvPr>
        </p:nvSpPr>
        <p:spPr/>
        <p:txBody>
          <a:bodyPr/>
          <a:lstStyle/>
          <a:p>
            <a:fld id="{AC5DFEE8-BF71-42E5-981D-C302BEA84363}" type="datetimeFigureOut">
              <a:rPr lang="en-GB" smtClean="0"/>
              <a:t>24/01/2025</a:t>
            </a:fld>
            <a:endParaRPr lang="en-GB"/>
          </a:p>
        </p:txBody>
      </p:sp>
      <p:sp>
        <p:nvSpPr>
          <p:cNvPr id="5" name="Footer Placeholder 4">
            <a:extLst>
              <a:ext uri="{FF2B5EF4-FFF2-40B4-BE49-F238E27FC236}">
                <a16:creationId xmlns:a16="http://schemas.microsoft.com/office/drawing/2014/main" id="{05A112B0-C2C7-A72A-A1B2-7A87B20CE5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6E38F-921D-1F95-11D1-F66BBE6543E4}"/>
              </a:ext>
            </a:extLst>
          </p:cNvPr>
          <p:cNvSpPr>
            <a:spLocks noGrp="1"/>
          </p:cNvSpPr>
          <p:nvPr>
            <p:ph type="sldNum" sz="quarter" idx="12"/>
          </p:nvPr>
        </p:nvSpPr>
        <p:spPr/>
        <p:txBody>
          <a:bodyPr/>
          <a:lstStyle/>
          <a:p>
            <a:fld id="{B0CC3781-B2FD-4A0D-8585-E7D99AD2C3AE}" type="slidenum">
              <a:rPr lang="en-GB" smtClean="0"/>
              <a:t>‹#›</a:t>
            </a:fld>
            <a:endParaRPr lang="en-GB"/>
          </a:p>
        </p:txBody>
      </p:sp>
    </p:spTree>
    <p:extLst>
      <p:ext uri="{BB962C8B-B14F-4D97-AF65-F5344CB8AC3E}">
        <p14:creationId xmlns:p14="http://schemas.microsoft.com/office/powerpoint/2010/main" val="481451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3E3604-5DC3-AAFA-93F0-DF9F3E5C94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15FE43-823A-217F-7C0F-8B9BB69575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A0EC0B-E3FA-4F59-E72D-5FDB8C3A637A}"/>
              </a:ext>
            </a:extLst>
          </p:cNvPr>
          <p:cNvSpPr>
            <a:spLocks noGrp="1"/>
          </p:cNvSpPr>
          <p:nvPr>
            <p:ph type="dt" sz="half" idx="10"/>
          </p:nvPr>
        </p:nvSpPr>
        <p:spPr/>
        <p:txBody>
          <a:bodyPr/>
          <a:lstStyle/>
          <a:p>
            <a:fld id="{AC5DFEE8-BF71-42E5-981D-C302BEA84363}" type="datetimeFigureOut">
              <a:rPr lang="en-GB" smtClean="0"/>
              <a:t>24/01/2025</a:t>
            </a:fld>
            <a:endParaRPr lang="en-GB"/>
          </a:p>
        </p:txBody>
      </p:sp>
      <p:sp>
        <p:nvSpPr>
          <p:cNvPr id="5" name="Footer Placeholder 4">
            <a:extLst>
              <a:ext uri="{FF2B5EF4-FFF2-40B4-BE49-F238E27FC236}">
                <a16:creationId xmlns:a16="http://schemas.microsoft.com/office/drawing/2014/main" id="{65CC41E5-64D7-0436-1C9A-FB144E6757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4ED56A-A305-FA6E-522A-8AA7480B22A3}"/>
              </a:ext>
            </a:extLst>
          </p:cNvPr>
          <p:cNvSpPr>
            <a:spLocks noGrp="1"/>
          </p:cNvSpPr>
          <p:nvPr>
            <p:ph type="sldNum" sz="quarter" idx="12"/>
          </p:nvPr>
        </p:nvSpPr>
        <p:spPr/>
        <p:txBody>
          <a:bodyPr/>
          <a:lstStyle/>
          <a:p>
            <a:fld id="{B0CC3781-B2FD-4A0D-8585-E7D99AD2C3AE}" type="slidenum">
              <a:rPr lang="en-GB" smtClean="0"/>
              <a:t>‹#›</a:t>
            </a:fld>
            <a:endParaRPr lang="en-GB"/>
          </a:p>
        </p:txBody>
      </p:sp>
    </p:spTree>
    <p:extLst>
      <p:ext uri="{BB962C8B-B14F-4D97-AF65-F5344CB8AC3E}">
        <p14:creationId xmlns:p14="http://schemas.microsoft.com/office/powerpoint/2010/main" val="3888168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bwMode="auto">
          <a:xfrm>
            <a:off x="478368" y="2314575"/>
            <a:ext cx="11235267" cy="1227138"/>
          </a:xfrm>
          <a:prstGeom prst="rect">
            <a:avLst/>
          </a:prstGeom>
          <a:noFill/>
          <a:ln>
            <a:miter lim="800000"/>
            <a:headEnd/>
            <a:tailEnd/>
          </a:ln>
        </p:spPr>
        <p:txBody>
          <a:bodyPr anchor="b"/>
          <a:lstStyle>
            <a:lvl1pPr>
              <a:lnSpc>
                <a:spcPct val="80000"/>
              </a:lnSpc>
              <a:defRPr sz="2700" b="0">
                <a:solidFill>
                  <a:schemeClr val="bg1"/>
                </a:solidFill>
              </a:defRPr>
            </a:lvl1pPr>
          </a:lstStyle>
          <a:p>
            <a:r>
              <a:rPr lang="ga-IE"/>
              <a:t>Click to edit Master title style</a:t>
            </a:r>
            <a:endParaRPr lang="en-US"/>
          </a:p>
        </p:txBody>
      </p:sp>
    </p:spTree>
    <p:extLst>
      <p:ext uri="{BB962C8B-B14F-4D97-AF65-F5344CB8AC3E}">
        <p14:creationId xmlns:p14="http://schemas.microsoft.com/office/powerpoint/2010/main" val="320505436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Image right (Secondary BG)">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BDDD3A-2A64-1B4C-8651-027284E66CF6}"/>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5D59209-B823-AE49-930A-64BC89F95CD6}"/>
              </a:ext>
            </a:extLst>
          </p:cNvPr>
          <p:cNvPicPr>
            <a:picLocks noChangeAspect="1"/>
          </p:cNvPicPr>
          <p:nvPr userDrawn="1"/>
        </p:nvPicPr>
        <p:blipFill>
          <a:blip r:embed="rId4"/>
          <a:stretch>
            <a:fillRect/>
          </a:stretch>
        </p:blipFill>
        <p:spPr>
          <a:xfrm>
            <a:off x="0" y="5888684"/>
            <a:ext cx="2280621" cy="562345"/>
          </a:xfrm>
          <a:prstGeom prst="rect">
            <a:avLst/>
          </a:prstGeom>
        </p:spPr>
      </p:pic>
      <p:sp>
        <p:nvSpPr>
          <p:cNvPr id="2" name="Title 1">
            <a:extLst>
              <a:ext uri="{FF2B5EF4-FFF2-40B4-BE49-F238E27FC236}">
                <a16:creationId xmlns:a16="http://schemas.microsoft.com/office/drawing/2014/main" id="{F4572CCE-4143-A447-8F02-0A5F6B303A0F}"/>
              </a:ext>
            </a:extLst>
          </p:cNvPr>
          <p:cNvSpPr>
            <a:spLocks noGrp="1"/>
          </p:cNvSpPr>
          <p:nvPr>
            <p:ph type="title" hasCustomPrompt="1"/>
          </p:nvPr>
        </p:nvSpPr>
        <p:spPr>
          <a:xfrm>
            <a:off x="838200" y="762691"/>
            <a:ext cx="5683370" cy="738118"/>
          </a:xfrm>
        </p:spPr>
        <p:txBody>
          <a:bodyPr>
            <a:normAutofit/>
          </a:bodyPr>
          <a:lstStyle>
            <a:lvl1pPr>
              <a:defRPr sz="32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24F0FD3-2C51-B846-9AC9-0EC9D68187CD}"/>
              </a:ext>
            </a:extLst>
          </p:cNvPr>
          <p:cNvSpPr>
            <a:spLocks noGrp="1"/>
          </p:cNvSpPr>
          <p:nvPr>
            <p:ph idx="1" hasCustomPrompt="1"/>
          </p:nvPr>
        </p:nvSpPr>
        <p:spPr>
          <a:xfrm>
            <a:off x="838200" y="1825625"/>
            <a:ext cx="5683370" cy="3807424"/>
          </a:xfrm>
        </p:spPr>
        <p:txBody>
          <a:bodyPr>
            <a:normAutofit/>
          </a:bodyPr>
          <a:lstStyle>
            <a:lvl1pPr marL="0" indent="0">
              <a:buNone/>
              <a:defRPr sz="28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500">
                <a:solidFill>
                  <a:schemeClr val="bg1"/>
                </a:solidFill>
              </a:defRPr>
            </a:lvl4pPr>
            <a:lvl5pPr marL="1828800" indent="0">
              <a:buNone/>
              <a:defRPr sz="1400">
                <a:solidFill>
                  <a:schemeClr val="bg1"/>
                </a:solidFill>
              </a:defRPr>
            </a:lvl5pPr>
          </a:lstStyle>
          <a:p>
            <a:pPr lvl="0"/>
            <a:r>
              <a:rPr lang="en-US"/>
              <a:t>Edit Master text styles</a:t>
            </a:r>
          </a:p>
        </p:txBody>
      </p:sp>
      <p:pic>
        <p:nvPicPr>
          <p:cNvPr id="5" name="Picture 4" descr="A blue and white logo&#10;&#10;Description automatically generated">
            <a:extLst>
              <a:ext uri="{FF2B5EF4-FFF2-40B4-BE49-F238E27FC236}">
                <a16:creationId xmlns:a16="http://schemas.microsoft.com/office/drawing/2014/main" id="{B10B01EF-99D8-8DB8-61C1-993A6DD6E6B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25540" y="111095"/>
            <a:ext cx="1529697" cy="509899"/>
          </a:xfrm>
          <a:prstGeom prst="rect">
            <a:avLst/>
          </a:prstGeom>
        </p:spPr>
      </p:pic>
    </p:spTree>
    <p:extLst>
      <p:ext uri="{BB962C8B-B14F-4D97-AF65-F5344CB8AC3E}">
        <p14:creationId xmlns:p14="http://schemas.microsoft.com/office/powerpoint/2010/main" val="343471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E2C9-62C0-1620-9413-FCE16BB7B6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C40288-BC00-83A8-0BA0-359AC72BB7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7B84B1-A2BB-E6F1-1DEA-D4FA62BEFEFD}"/>
              </a:ext>
            </a:extLst>
          </p:cNvPr>
          <p:cNvSpPr>
            <a:spLocks noGrp="1"/>
          </p:cNvSpPr>
          <p:nvPr>
            <p:ph type="dt" sz="half" idx="10"/>
          </p:nvPr>
        </p:nvSpPr>
        <p:spPr/>
        <p:txBody>
          <a:bodyPr/>
          <a:lstStyle/>
          <a:p>
            <a:fld id="{AC5DFEE8-BF71-42E5-981D-C302BEA84363}" type="datetimeFigureOut">
              <a:rPr lang="en-GB" smtClean="0"/>
              <a:t>24/01/2025</a:t>
            </a:fld>
            <a:endParaRPr lang="en-GB"/>
          </a:p>
        </p:txBody>
      </p:sp>
      <p:sp>
        <p:nvSpPr>
          <p:cNvPr id="5" name="Footer Placeholder 4">
            <a:extLst>
              <a:ext uri="{FF2B5EF4-FFF2-40B4-BE49-F238E27FC236}">
                <a16:creationId xmlns:a16="http://schemas.microsoft.com/office/drawing/2014/main" id="{FB719862-762F-70E2-2842-474A1F6185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AE5E75-2BBB-8CAE-0C34-BA1F92DF6A83}"/>
              </a:ext>
            </a:extLst>
          </p:cNvPr>
          <p:cNvSpPr>
            <a:spLocks noGrp="1"/>
          </p:cNvSpPr>
          <p:nvPr>
            <p:ph type="sldNum" sz="quarter" idx="12"/>
          </p:nvPr>
        </p:nvSpPr>
        <p:spPr/>
        <p:txBody>
          <a:bodyPr/>
          <a:lstStyle/>
          <a:p>
            <a:fld id="{B0CC3781-B2FD-4A0D-8585-E7D99AD2C3AE}" type="slidenum">
              <a:rPr lang="en-GB" smtClean="0"/>
              <a:t>‹#›</a:t>
            </a:fld>
            <a:endParaRPr lang="en-GB"/>
          </a:p>
        </p:txBody>
      </p:sp>
    </p:spTree>
    <p:extLst>
      <p:ext uri="{BB962C8B-B14F-4D97-AF65-F5344CB8AC3E}">
        <p14:creationId xmlns:p14="http://schemas.microsoft.com/office/powerpoint/2010/main" val="1354802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72E0-F79D-D6D3-BD1F-A51475BEDD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E70A80B-F2F5-C24C-2C44-F8577232A2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B653E0-9E66-BABF-205A-0B6745C13004}"/>
              </a:ext>
            </a:extLst>
          </p:cNvPr>
          <p:cNvSpPr>
            <a:spLocks noGrp="1"/>
          </p:cNvSpPr>
          <p:nvPr>
            <p:ph type="dt" sz="half" idx="10"/>
          </p:nvPr>
        </p:nvSpPr>
        <p:spPr/>
        <p:txBody>
          <a:bodyPr/>
          <a:lstStyle/>
          <a:p>
            <a:fld id="{AC5DFEE8-BF71-42E5-981D-C302BEA84363}" type="datetimeFigureOut">
              <a:rPr lang="en-GB" smtClean="0"/>
              <a:t>24/01/2025</a:t>
            </a:fld>
            <a:endParaRPr lang="en-GB"/>
          </a:p>
        </p:txBody>
      </p:sp>
      <p:sp>
        <p:nvSpPr>
          <p:cNvPr id="5" name="Footer Placeholder 4">
            <a:extLst>
              <a:ext uri="{FF2B5EF4-FFF2-40B4-BE49-F238E27FC236}">
                <a16:creationId xmlns:a16="http://schemas.microsoft.com/office/drawing/2014/main" id="{1C3E6F18-1018-C0C7-4325-48C1E36FFA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483233-6DFA-7444-9679-9DA218AFB2F6}"/>
              </a:ext>
            </a:extLst>
          </p:cNvPr>
          <p:cNvSpPr>
            <a:spLocks noGrp="1"/>
          </p:cNvSpPr>
          <p:nvPr>
            <p:ph type="sldNum" sz="quarter" idx="12"/>
          </p:nvPr>
        </p:nvSpPr>
        <p:spPr/>
        <p:txBody>
          <a:bodyPr/>
          <a:lstStyle/>
          <a:p>
            <a:fld id="{B0CC3781-B2FD-4A0D-8585-E7D99AD2C3AE}" type="slidenum">
              <a:rPr lang="en-GB" smtClean="0"/>
              <a:t>‹#›</a:t>
            </a:fld>
            <a:endParaRPr lang="en-GB"/>
          </a:p>
        </p:txBody>
      </p:sp>
    </p:spTree>
    <p:extLst>
      <p:ext uri="{BB962C8B-B14F-4D97-AF65-F5344CB8AC3E}">
        <p14:creationId xmlns:p14="http://schemas.microsoft.com/office/powerpoint/2010/main" val="387335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58C7F-09EB-70B3-25C2-AFD59CF774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DAF7FA-33C4-C972-78FE-470A3A915F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BE2616-1F65-037C-4B7A-7DD467BA47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2BAE04-8B71-DBF7-DE19-3BC104CE7BAF}"/>
              </a:ext>
            </a:extLst>
          </p:cNvPr>
          <p:cNvSpPr>
            <a:spLocks noGrp="1"/>
          </p:cNvSpPr>
          <p:nvPr>
            <p:ph type="dt" sz="half" idx="10"/>
          </p:nvPr>
        </p:nvSpPr>
        <p:spPr/>
        <p:txBody>
          <a:bodyPr/>
          <a:lstStyle/>
          <a:p>
            <a:fld id="{AC5DFEE8-BF71-42E5-981D-C302BEA84363}" type="datetimeFigureOut">
              <a:rPr lang="en-GB" smtClean="0"/>
              <a:t>24/01/2025</a:t>
            </a:fld>
            <a:endParaRPr lang="en-GB"/>
          </a:p>
        </p:txBody>
      </p:sp>
      <p:sp>
        <p:nvSpPr>
          <p:cNvPr id="6" name="Footer Placeholder 5">
            <a:extLst>
              <a:ext uri="{FF2B5EF4-FFF2-40B4-BE49-F238E27FC236}">
                <a16:creationId xmlns:a16="http://schemas.microsoft.com/office/drawing/2014/main" id="{61596793-9180-9696-6C0F-D1055D4F6F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2D3C33-2F6A-7CAB-DED3-124329FC6405}"/>
              </a:ext>
            </a:extLst>
          </p:cNvPr>
          <p:cNvSpPr>
            <a:spLocks noGrp="1"/>
          </p:cNvSpPr>
          <p:nvPr>
            <p:ph type="sldNum" sz="quarter" idx="12"/>
          </p:nvPr>
        </p:nvSpPr>
        <p:spPr/>
        <p:txBody>
          <a:bodyPr/>
          <a:lstStyle/>
          <a:p>
            <a:fld id="{B0CC3781-B2FD-4A0D-8585-E7D99AD2C3AE}" type="slidenum">
              <a:rPr lang="en-GB" smtClean="0"/>
              <a:t>‹#›</a:t>
            </a:fld>
            <a:endParaRPr lang="en-GB"/>
          </a:p>
        </p:txBody>
      </p:sp>
    </p:spTree>
    <p:extLst>
      <p:ext uri="{BB962C8B-B14F-4D97-AF65-F5344CB8AC3E}">
        <p14:creationId xmlns:p14="http://schemas.microsoft.com/office/powerpoint/2010/main" val="948424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E3AD-5A1D-1489-DA6F-11312C9DEE2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CD097A-234F-8860-1619-024ECFD31C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C29A77-1FE7-0B0D-DE3E-6E0847434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399D0C-A5DD-89BB-04B8-395C1EFFC1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71D44A-5D74-A1B9-1B10-1205361A0A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2ECF8B5-F17E-8206-01FB-5C3C4522C381}"/>
              </a:ext>
            </a:extLst>
          </p:cNvPr>
          <p:cNvSpPr>
            <a:spLocks noGrp="1"/>
          </p:cNvSpPr>
          <p:nvPr>
            <p:ph type="dt" sz="half" idx="10"/>
          </p:nvPr>
        </p:nvSpPr>
        <p:spPr/>
        <p:txBody>
          <a:bodyPr/>
          <a:lstStyle/>
          <a:p>
            <a:fld id="{AC5DFEE8-BF71-42E5-981D-C302BEA84363}" type="datetimeFigureOut">
              <a:rPr lang="en-GB" smtClean="0"/>
              <a:t>24/01/2025</a:t>
            </a:fld>
            <a:endParaRPr lang="en-GB"/>
          </a:p>
        </p:txBody>
      </p:sp>
      <p:sp>
        <p:nvSpPr>
          <p:cNvPr id="8" name="Footer Placeholder 7">
            <a:extLst>
              <a:ext uri="{FF2B5EF4-FFF2-40B4-BE49-F238E27FC236}">
                <a16:creationId xmlns:a16="http://schemas.microsoft.com/office/drawing/2014/main" id="{2A6BEDB2-7904-2E4B-7E9A-75C90307520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33D9DF-8795-52FF-18E6-C54705C87CEC}"/>
              </a:ext>
            </a:extLst>
          </p:cNvPr>
          <p:cNvSpPr>
            <a:spLocks noGrp="1"/>
          </p:cNvSpPr>
          <p:nvPr>
            <p:ph type="sldNum" sz="quarter" idx="12"/>
          </p:nvPr>
        </p:nvSpPr>
        <p:spPr/>
        <p:txBody>
          <a:bodyPr/>
          <a:lstStyle/>
          <a:p>
            <a:fld id="{B0CC3781-B2FD-4A0D-8585-E7D99AD2C3AE}" type="slidenum">
              <a:rPr lang="en-GB" smtClean="0"/>
              <a:t>‹#›</a:t>
            </a:fld>
            <a:endParaRPr lang="en-GB"/>
          </a:p>
        </p:txBody>
      </p:sp>
    </p:spTree>
    <p:extLst>
      <p:ext uri="{BB962C8B-B14F-4D97-AF65-F5344CB8AC3E}">
        <p14:creationId xmlns:p14="http://schemas.microsoft.com/office/powerpoint/2010/main" val="3327078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D7C6-D9C9-9E0B-83E6-C7A2A6F4F31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959D3E8-92A4-8FEF-1661-917FADDA8D89}"/>
              </a:ext>
            </a:extLst>
          </p:cNvPr>
          <p:cNvSpPr>
            <a:spLocks noGrp="1"/>
          </p:cNvSpPr>
          <p:nvPr>
            <p:ph type="dt" sz="half" idx="10"/>
          </p:nvPr>
        </p:nvSpPr>
        <p:spPr/>
        <p:txBody>
          <a:bodyPr/>
          <a:lstStyle/>
          <a:p>
            <a:fld id="{AC5DFEE8-BF71-42E5-981D-C302BEA84363}" type="datetimeFigureOut">
              <a:rPr lang="en-GB" smtClean="0"/>
              <a:t>24/01/2025</a:t>
            </a:fld>
            <a:endParaRPr lang="en-GB"/>
          </a:p>
        </p:txBody>
      </p:sp>
      <p:sp>
        <p:nvSpPr>
          <p:cNvPr id="4" name="Footer Placeholder 3">
            <a:extLst>
              <a:ext uri="{FF2B5EF4-FFF2-40B4-BE49-F238E27FC236}">
                <a16:creationId xmlns:a16="http://schemas.microsoft.com/office/drawing/2014/main" id="{6464F882-799C-AAF2-A59F-273BD70D9CA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3ABFB7-B6E4-FE4E-B402-D7CC9388C507}"/>
              </a:ext>
            </a:extLst>
          </p:cNvPr>
          <p:cNvSpPr>
            <a:spLocks noGrp="1"/>
          </p:cNvSpPr>
          <p:nvPr>
            <p:ph type="sldNum" sz="quarter" idx="12"/>
          </p:nvPr>
        </p:nvSpPr>
        <p:spPr/>
        <p:txBody>
          <a:bodyPr/>
          <a:lstStyle/>
          <a:p>
            <a:fld id="{B0CC3781-B2FD-4A0D-8585-E7D99AD2C3AE}" type="slidenum">
              <a:rPr lang="en-GB" smtClean="0"/>
              <a:t>‹#›</a:t>
            </a:fld>
            <a:endParaRPr lang="en-GB"/>
          </a:p>
        </p:txBody>
      </p:sp>
    </p:spTree>
    <p:extLst>
      <p:ext uri="{BB962C8B-B14F-4D97-AF65-F5344CB8AC3E}">
        <p14:creationId xmlns:p14="http://schemas.microsoft.com/office/powerpoint/2010/main" val="1129182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1B1ADE-A79D-E6D6-6C27-7E35567C565E}"/>
              </a:ext>
            </a:extLst>
          </p:cNvPr>
          <p:cNvSpPr>
            <a:spLocks noGrp="1"/>
          </p:cNvSpPr>
          <p:nvPr>
            <p:ph type="dt" sz="half" idx="10"/>
          </p:nvPr>
        </p:nvSpPr>
        <p:spPr/>
        <p:txBody>
          <a:bodyPr/>
          <a:lstStyle/>
          <a:p>
            <a:fld id="{AC5DFEE8-BF71-42E5-981D-C302BEA84363}" type="datetimeFigureOut">
              <a:rPr lang="en-GB" smtClean="0"/>
              <a:t>24/01/2025</a:t>
            </a:fld>
            <a:endParaRPr lang="en-GB"/>
          </a:p>
        </p:txBody>
      </p:sp>
      <p:sp>
        <p:nvSpPr>
          <p:cNvPr id="3" name="Footer Placeholder 2">
            <a:extLst>
              <a:ext uri="{FF2B5EF4-FFF2-40B4-BE49-F238E27FC236}">
                <a16:creationId xmlns:a16="http://schemas.microsoft.com/office/drawing/2014/main" id="{99BBB1B2-8144-DDDE-5E4F-BD87308032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B6BF1C-2703-4547-CDA5-CF50E191AC52}"/>
              </a:ext>
            </a:extLst>
          </p:cNvPr>
          <p:cNvSpPr>
            <a:spLocks noGrp="1"/>
          </p:cNvSpPr>
          <p:nvPr>
            <p:ph type="sldNum" sz="quarter" idx="12"/>
          </p:nvPr>
        </p:nvSpPr>
        <p:spPr/>
        <p:txBody>
          <a:bodyPr/>
          <a:lstStyle/>
          <a:p>
            <a:fld id="{B0CC3781-B2FD-4A0D-8585-E7D99AD2C3AE}" type="slidenum">
              <a:rPr lang="en-GB" smtClean="0"/>
              <a:t>‹#›</a:t>
            </a:fld>
            <a:endParaRPr lang="en-GB"/>
          </a:p>
        </p:txBody>
      </p:sp>
    </p:spTree>
    <p:extLst>
      <p:ext uri="{BB962C8B-B14F-4D97-AF65-F5344CB8AC3E}">
        <p14:creationId xmlns:p14="http://schemas.microsoft.com/office/powerpoint/2010/main" val="3056186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ACB88-E9E7-ECDA-155C-A1BA5A25C3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7FA55F-B8FE-9A50-F2C1-CE12C6E2E8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1196F78-E2C9-8464-B2EC-1B50CCF9F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49DEF9-7B47-6DFD-5F7F-E47F2EC83FB6}"/>
              </a:ext>
            </a:extLst>
          </p:cNvPr>
          <p:cNvSpPr>
            <a:spLocks noGrp="1"/>
          </p:cNvSpPr>
          <p:nvPr>
            <p:ph type="dt" sz="half" idx="10"/>
          </p:nvPr>
        </p:nvSpPr>
        <p:spPr/>
        <p:txBody>
          <a:bodyPr/>
          <a:lstStyle/>
          <a:p>
            <a:fld id="{AC5DFEE8-BF71-42E5-981D-C302BEA84363}" type="datetimeFigureOut">
              <a:rPr lang="en-GB" smtClean="0"/>
              <a:t>24/01/2025</a:t>
            </a:fld>
            <a:endParaRPr lang="en-GB"/>
          </a:p>
        </p:txBody>
      </p:sp>
      <p:sp>
        <p:nvSpPr>
          <p:cNvPr id="6" name="Footer Placeholder 5">
            <a:extLst>
              <a:ext uri="{FF2B5EF4-FFF2-40B4-BE49-F238E27FC236}">
                <a16:creationId xmlns:a16="http://schemas.microsoft.com/office/drawing/2014/main" id="{6CA3E6D4-313E-2E40-D176-977D80A0D5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51F925-4726-7485-BE95-1110DD2AD45D}"/>
              </a:ext>
            </a:extLst>
          </p:cNvPr>
          <p:cNvSpPr>
            <a:spLocks noGrp="1"/>
          </p:cNvSpPr>
          <p:nvPr>
            <p:ph type="sldNum" sz="quarter" idx="12"/>
          </p:nvPr>
        </p:nvSpPr>
        <p:spPr/>
        <p:txBody>
          <a:bodyPr/>
          <a:lstStyle/>
          <a:p>
            <a:fld id="{B0CC3781-B2FD-4A0D-8585-E7D99AD2C3AE}" type="slidenum">
              <a:rPr lang="en-GB" smtClean="0"/>
              <a:t>‹#›</a:t>
            </a:fld>
            <a:endParaRPr lang="en-GB"/>
          </a:p>
        </p:txBody>
      </p:sp>
    </p:spTree>
    <p:extLst>
      <p:ext uri="{BB962C8B-B14F-4D97-AF65-F5344CB8AC3E}">
        <p14:creationId xmlns:p14="http://schemas.microsoft.com/office/powerpoint/2010/main" val="263127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3D3C-C870-A4CA-EFA2-4BFCD6C83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1A60B96-3ACA-59CE-E2E6-2ADDA08615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6B48B0-A0F9-16D5-1BF3-2EAFEFA319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DE7996-9AF0-4E7D-6161-1BB214405661}"/>
              </a:ext>
            </a:extLst>
          </p:cNvPr>
          <p:cNvSpPr>
            <a:spLocks noGrp="1"/>
          </p:cNvSpPr>
          <p:nvPr>
            <p:ph type="dt" sz="half" idx="10"/>
          </p:nvPr>
        </p:nvSpPr>
        <p:spPr/>
        <p:txBody>
          <a:bodyPr/>
          <a:lstStyle/>
          <a:p>
            <a:fld id="{AC5DFEE8-BF71-42E5-981D-C302BEA84363}" type="datetimeFigureOut">
              <a:rPr lang="en-GB" smtClean="0"/>
              <a:t>24/01/2025</a:t>
            </a:fld>
            <a:endParaRPr lang="en-GB"/>
          </a:p>
        </p:txBody>
      </p:sp>
      <p:sp>
        <p:nvSpPr>
          <p:cNvPr id="6" name="Footer Placeholder 5">
            <a:extLst>
              <a:ext uri="{FF2B5EF4-FFF2-40B4-BE49-F238E27FC236}">
                <a16:creationId xmlns:a16="http://schemas.microsoft.com/office/drawing/2014/main" id="{BE6DFCC1-9084-8161-BA11-C79946D875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753BB8-2256-E0D5-8F5E-59628EE96F4A}"/>
              </a:ext>
            </a:extLst>
          </p:cNvPr>
          <p:cNvSpPr>
            <a:spLocks noGrp="1"/>
          </p:cNvSpPr>
          <p:nvPr>
            <p:ph type="sldNum" sz="quarter" idx="12"/>
          </p:nvPr>
        </p:nvSpPr>
        <p:spPr/>
        <p:txBody>
          <a:bodyPr/>
          <a:lstStyle/>
          <a:p>
            <a:fld id="{B0CC3781-B2FD-4A0D-8585-E7D99AD2C3AE}" type="slidenum">
              <a:rPr lang="en-GB" smtClean="0"/>
              <a:t>‹#›</a:t>
            </a:fld>
            <a:endParaRPr lang="en-GB"/>
          </a:p>
        </p:txBody>
      </p:sp>
    </p:spTree>
    <p:extLst>
      <p:ext uri="{BB962C8B-B14F-4D97-AF65-F5344CB8AC3E}">
        <p14:creationId xmlns:p14="http://schemas.microsoft.com/office/powerpoint/2010/main" val="53038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428B4-F58E-FE0B-A88C-D28DB8887D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659D1E-E74A-B64F-D711-E8344197D4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EB8E47-40F7-09D9-6E1F-45902AC26E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5DFEE8-BF71-42E5-981D-C302BEA84363}" type="datetimeFigureOut">
              <a:rPr lang="en-GB" smtClean="0"/>
              <a:t>24/01/2025</a:t>
            </a:fld>
            <a:endParaRPr lang="en-GB"/>
          </a:p>
        </p:txBody>
      </p:sp>
      <p:sp>
        <p:nvSpPr>
          <p:cNvPr id="5" name="Footer Placeholder 4">
            <a:extLst>
              <a:ext uri="{FF2B5EF4-FFF2-40B4-BE49-F238E27FC236}">
                <a16:creationId xmlns:a16="http://schemas.microsoft.com/office/drawing/2014/main" id="{E8CC9925-CDE1-1D09-B6E5-A742BB649B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2414EBA-5749-70BB-2097-E7724F35B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CC3781-B2FD-4A0D-8585-E7D99AD2C3AE}" type="slidenum">
              <a:rPr lang="en-GB" smtClean="0"/>
              <a:t>‹#›</a:t>
            </a:fld>
            <a:endParaRPr lang="en-GB"/>
          </a:p>
        </p:txBody>
      </p:sp>
      <p:pic>
        <p:nvPicPr>
          <p:cNvPr id="7" name="Picture 6" descr="A blue and white logo&#10;&#10;Description automatically generated">
            <a:extLst>
              <a:ext uri="{FF2B5EF4-FFF2-40B4-BE49-F238E27FC236}">
                <a16:creationId xmlns:a16="http://schemas.microsoft.com/office/drawing/2014/main" id="{9579EC23-CF3C-BE67-7DEC-A1FC9905491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34415" y="110175"/>
            <a:ext cx="1529697" cy="509899"/>
          </a:xfrm>
          <a:prstGeom prst="rect">
            <a:avLst/>
          </a:prstGeom>
        </p:spPr>
      </p:pic>
    </p:spTree>
    <p:extLst>
      <p:ext uri="{BB962C8B-B14F-4D97-AF65-F5344CB8AC3E}">
        <p14:creationId xmlns:p14="http://schemas.microsoft.com/office/powerpoint/2010/main" val="32169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4E6FA58-AFAC-457F-AA97-6828832E261E}"/>
              </a:ext>
            </a:extLst>
          </p:cNvPr>
          <p:cNvSpPr>
            <a:spLocks noGrp="1" noChangeArrowheads="1"/>
          </p:cNvSpPr>
          <p:nvPr>
            <p:ph type="title"/>
          </p:nvPr>
        </p:nvSpPr>
        <p:spPr bwMode="auto">
          <a:xfrm>
            <a:off x="476251" y="1174751"/>
            <a:ext cx="11237383"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A38DE42F-A5AF-4E75-A4CC-851C5BFC7E93}"/>
              </a:ext>
            </a:extLst>
          </p:cNvPr>
          <p:cNvSpPr>
            <a:spLocks noGrp="1" noChangeArrowheads="1"/>
          </p:cNvSpPr>
          <p:nvPr>
            <p:ph type="body" idx="1"/>
          </p:nvPr>
        </p:nvSpPr>
        <p:spPr bwMode="auto">
          <a:xfrm>
            <a:off x="478367" y="2190750"/>
            <a:ext cx="11237384"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5" name="Rectangle 21">
            <a:extLst>
              <a:ext uri="{FF2B5EF4-FFF2-40B4-BE49-F238E27FC236}">
                <a16:creationId xmlns:a16="http://schemas.microsoft.com/office/drawing/2014/main" id="{D14DFC56-7A3A-4983-8A84-B3CE015BDA90}"/>
              </a:ext>
            </a:extLst>
          </p:cNvPr>
          <p:cNvSpPr>
            <a:spLocks noGrp="1" noChangeArrowheads="1"/>
          </p:cNvSpPr>
          <p:nvPr>
            <p:ph type="sldNum" sz="quarter" idx="4"/>
          </p:nvPr>
        </p:nvSpPr>
        <p:spPr bwMode="auto">
          <a:xfrm>
            <a:off x="476251" y="6502401"/>
            <a:ext cx="275167" cy="220663"/>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defRPr sz="600"/>
            </a:lvl1pPr>
          </a:lstStyle>
          <a:p>
            <a:pPr>
              <a:defRPr/>
            </a:pPr>
            <a:fld id="{8CF79F44-D377-4587-841B-169257E79D4E}" type="slidenum">
              <a:rPr lang="en-US" altLang="en-US"/>
              <a:pPr>
                <a:defRPr/>
              </a:pPr>
              <a:t>‹#›</a:t>
            </a:fld>
            <a:endParaRPr lang="en-US" altLang="en-US"/>
          </a:p>
        </p:txBody>
      </p:sp>
      <p:sp>
        <p:nvSpPr>
          <p:cNvPr id="1047" name="Rectangle 23">
            <a:extLst>
              <a:ext uri="{FF2B5EF4-FFF2-40B4-BE49-F238E27FC236}">
                <a16:creationId xmlns:a16="http://schemas.microsoft.com/office/drawing/2014/main" id="{05EA0727-9576-44F0-9372-76C06117D9EE}"/>
              </a:ext>
            </a:extLst>
          </p:cNvPr>
          <p:cNvSpPr>
            <a:spLocks noGrp="1" noChangeArrowheads="1"/>
          </p:cNvSpPr>
          <p:nvPr>
            <p:ph type="ftr" sz="quarter" idx="3"/>
          </p:nvPr>
        </p:nvSpPr>
        <p:spPr bwMode="auto">
          <a:xfrm>
            <a:off x="753533" y="6503989"/>
            <a:ext cx="3860800" cy="2190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600">
                <a:latin typeface="Arial" charset="0"/>
                <a:ea typeface="ＭＳ Ｐゴシック" pitchFamily="-107" charset="-128"/>
                <a:cs typeface="+mn-cs"/>
              </a:defRPr>
            </a:lvl1pPr>
          </a:lstStyle>
          <a:p>
            <a:pPr>
              <a:defRPr/>
            </a:pPr>
            <a:r>
              <a:rPr lang="en-IE"/>
              <a:t>The Theory of Coaching. SMGT 10100</a:t>
            </a:r>
            <a:endParaRPr lang="en-GB"/>
          </a:p>
        </p:txBody>
      </p:sp>
      <p:sp>
        <p:nvSpPr>
          <p:cNvPr id="1030" name="Text Box 24">
            <a:extLst>
              <a:ext uri="{FF2B5EF4-FFF2-40B4-BE49-F238E27FC236}">
                <a16:creationId xmlns:a16="http://schemas.microsoft.com/office/drawing/2014/main" id="{C4A3C49D-E8A7-4626-9EFC-7159BA568FE2}"/>
              </a:ext>
            </a:extLst>
          </p:cNvPr>
          <p:cNvSpPr txBox="1">
            <a:spLocks noChangeArrowheads="1"/>
          </p:cNvSpPr>
          <p:nvPr userDrawn="1"/>
        </p:nvSpPr>
        <p:spPr bwMode="auto">
          <a:xfrm>
            <a:off x="8468785" y="6516689"/>
            <a:ext cx="3244849" cy="219075"/>
          </a:xfrm>
          <a:prstGeom prst="rect">
            <a:avLst/>
          </a:prstGeom>
          <a:noFill/>
          <a:ln>
            <a:noFill/>
          </a:ln>
        </p:spPr>
        <p:txBody>
          <a:bodyPr lIns="0" tIns="0" rIns="0" bIns="0"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defRPr/>
            </a:pPr>
            <a:r>
              <a:rPr lang="en-GB" altLang="en-US" sz="600">
                <a:solidFill>
                  <a:schemeClr val="bg2"/>
                </a:solidFill>
                <a:cs typeface="Arial" panose="020B0604020202020204" pitchFamily="34" charset="0"/>
              </a:rPr>
              <a:t>© 2010 GAA</a:t>
            </a:r>
          </a:p>
        </p:txBody>
      </p:sp>
      <p:pic>
        <p:nvPicPr>
          <p:cNvPr id="5127" name="Picture 26" descr="GAA_Blue">
            <a:extLst>
              <a:ext uri="{FF2B5EF4-FFF2-40B4-BE49-F238E27FC236}">
                <a16:creationId xmlns:a16="http://schemas.microsoft.com/office/drawing/2014/main" id="{3BDB8026-4FE6-4543-A181-453F3142FA0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65317" y="228600"/>
            <a:ext cx="139488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27" r:id="rId1"/>
  </p:sldLayoutIdLst>
  <p:transition/>
  <p:hf hdr="0" dt="0"/>
  <p:txStyles>
    <p:titleStyle>
      <a:lvl1pPr algn="l" rtl="0" eaLnBrk="0" fontAlgn="base" hangingPunct="0">
        <a:lnSpc>
          <a:spcPct val="90000"/>
        </a:lnSpc>
        <a:spcBef>
          <a:spcPct val="0"/>
        </a:spcBef>
        <a:spcAft>
          <a:spcPct val="0"/>
        </a:spcAft>
        <a:defRPr sz="2100">
          <a:solidFill>
            <a:srgbClr val="005B82"/>
          </a:solidFill>
          <a:latin typeface="+mj-lt"/>
          <a:ea typeface="ＭＳ Ｐゴシック" pitchFamily="-107" charset="-128"/>
          <a:cs typeface="+mj-cs"/>
        </a:defRPr>
      </a:lvl1pPr>
      <a:lvl2pPr algn="l" rtl="0" eaLnBrk="0" fontAlgn="base" hangingPunct="0">
        <a:lnSpc>
          <a:spcPct val="90000"/>
        </a:lnSpc>
        <a:spcBef>
          <a:spcPct val="0"/>
        </a:spcBef>
        <a:spcAft>
          <a:spcPct val="0"/>
        </a:spcAft>
        <a:defRPr sz="2100">
          <a:solidFill>
            <a:srgbClr val="005B82"/>
          </a:solidFill>
          <a:latin typeface="Arial" pitchFamily="-107" charset="0"/>
          <a:ea typeface="ＭＳ Ｐゴシック" pitchFamily="-107" charset="-128"/>
          <a:cs typeface="ＭＳ Ｐゴシック" pitchFamily="-107" charset="-128"/>
        </a:defRPr>
      </a:lvl2pPr>
      <a:lvl3pPr algn="l" rtl="0" eaLnBrk="0" fontAlgn="base" hangingPunct="0">
        <a:lnSpc>
          <a:spcPct val="90000"/>
        </a:lnSpc>
        <a:spcBef>
          <a:spcPct val="0"/>
        </a:spcBef>
        <a:spcAft>
          <a:spcPct val="0"/>
        </a:spcAft>
        <a:defRPr sz="2100">
          <a:solidFill>
            <a:srgbClr val="005B82"/>
          </a:solidFill>
          <a:latin typeface="Arial" pitchFamily="-107" charset="0"/>
          <a:ea typeface="ＭＳ Ｐゴシック" pitchFamily="-107" charset="-128"/>
          <a:cs typeface="ＭＳ Ｐゴシック" pitchFamily="-107" charset="-128"/>
        </a:defRPr>
      </a:lvl3pPr>
      <a:lvl4pPr algn="l" rtl="0" eaLnBrk="0" fontAlgn="base" hangingPunct="0">
        <a:lnSpc>
          <a:spcPct val="90000"/>
        </a:lnSpc>
        <a:spcBef>
          <a:spcPct val="0"/>
        </a:spcBef>
        <a:spcAft>
          <a:spcPct val="0"/>
        </a:spcAft>
        <a:defRPr sz="2100">
          <a:solidFill>
            <a:srgbClr val="005B82"/>
          </a:solidFill>
          <a:latin typeface="Arial" pitchFamily="-107" charset="0"/>
          <a:ea typeface="ＭＳ Ｐゴシック" pitchFamily="-107" charset="-128"/>
          <a:cs typeface="ＭＳ Ｐゴシック" pitchFamily="-107" charset="-128"/>
        </a:defRPr>
      </a:lvl4pPr>
      <a:lvl5pPr algn="l" rtl="0" eaLnBrk="0" fontAlgn="base" hangingPunct="0">
        <a:lnSpc>
          <a:spcPct val="90000"/>
        </a:lnSpc>
        <a:spcBef>
          <a:spcPct val="0"/>
        </a:spcBef>
        <a:spcAft>
          <a:spcPct val="0"/>
        </a:spcAft>
        <a:defRPr sz="2100">
          <a:solidFill>
            <a:srgbClr val="005B82"/>
          </a:solidFill>
          <a:latin typeface="Arial" pitchFamily="-107" charset="0"/>
          <a:ea typeface="ＭＳ Ｐゴシック" pitchFamily="-107" charset="-128"/>
          <a:cs typeface="ＭＳ Ｐゴシック" pitchFamily="-107" charset="-128"/>
        </a:defRPr>
      </a:lvl5pPr>
      <a:lvl6pPr marL="342900" algn="l" rtl="0" fontAlgn="base">
        <a:lnSpc>
          <a:spcPct val="90000"/>
        </a:lnSpc>
        <a:spcBef>
          <a:spcPct val="0"/>
        </a:spcBef>
        <a:spcAft>
          <a:spcPct val="0"/>
        </a:spcAft>
        <a:defRPr sz="2100">
          <a:solidFill>
            <a:srgbClr val="005B82"/>
          </a:solidFill>
          <a:latin typeface="Arial" pitchFamily="-107" charset="0"/>
          <a:ea typeface="ＭＳ Ｐゴシック" pitchFamily="-107" charset="-128"/>
          <a:cs typeface="ＭＳ Ｐゴシック" pitchFamily="-107" charset="-128"/>
        </a:defRPr>
      </a:lvl6pPr>
      <a:lvl7pPr marL="685800" algn="l" rtl="0" fontAlgn="base">
        <a:lnSpc>
          <a:spcPct val="90000"/>
        </a:lnSpc>
        <a:spcBef>
          <a:spcPct val="0"/>
        </a:spcBef>
        <a:spcAft>
          <a:spcPct val="0"/>
        </a:spcAft>
        <a:defRPr sz="2100">
          <a:solidFill>
            <a:srgbClr val="005B82"/>
          </a:solidFill>
          <a:latin typeface="Arial" pitchFamily="-107" charset="0"/>
          <a:ea typeface="ＭＳ Ｐゴシック" pitchFamily="-107" charset="-128"/>
          <a:cs typeface="ＭＳ Ｐゴシック" pitchFamily="-107" charset="-128"/>
        </a:defRPr>
      </a:lvl7pPr>
      <a:lvl8pPr marL="1028700" algn="l" rtl="0" fontAlgn="base">
        <a:lnSpc>
          <a:spcPct val="90000"/>
        </a:lnSpc>
        <a:spcBef>
          <a:spcPct val="0"/>
        </a:spcBef>
        <a:spcAft>
          <a:spcPct val="0"/>
        </a:spcAft>
        <a:defRPr sz="2100">
          <a:solidFill>
            <a:srgbClr val="005B82"/>
          </a:solidFill>
          <a:latin typeface="Arial" pitchFamily="-107" charset="0"/>
          <a:ea typeface="ＭＳ Ｐゴシック" pitchFamily="-107" charset="-128"/>
          <a:cs typeface="ＭＳ Ｐゴシック" pitchFamily="-107" charset="-128"/>
        </a:defRPr>
      </a:lvl8pPr>
      <a:lvl9pPr marL="1371600" algn="l" rtl="0" fontAlgn="base">
        <a:lnSpc>
          <a:spcPct val="90000"/>
        </a:lnSpc>
        <a:spcBef>
          <a:spcPct val="0"/>
        </a:spcBef>
        <a:spcAft>
          <a:spcPct val="0"/>
        </a:spcAft>
        <a:defRPr sz="2100">
          <a:solidFill>
            <a:srgbClr val="005B82"/>
          </a:solidFill>
          <a:latin typeface="Arial" pitchFamily="-107" charset="0"/>
          <a:ea typeface="ＭＳ Ｐゴシック" pitchFamily="-107" charset="-128"/>
          <a:cs typeface="ＭＳ Ｐゴシック" pitchFamily="-107" charset="-128"/>
        </a:defRPr>
      </a:lvl9pPr>
    </p:titleStyle>
    <p:bodyStyle>
      <a:lvl1pPr marL="142875" indent="-142875" algn="l" rtl="0" eaLnBrk="0" fontAlgn="base" hangingPunct="0">
        <a:spcBef>
          <a:spcPct val="80000"/>
        </a:spcBef>
        <a:spcAft>
          <a:spcPct val="0"/>
        </a:spcAft>
        <a:buClr>
          <a:srgbClr val="005B82"/>
        </a:buClr>
        <a:buFont typeface="Wingdings" panose="05000000000000000000" pitchFamily="2" charset="2"/>
        <a:buChar char="§"/>
        <a:defRPr sz="1200">
          <a:solidFill>
            <a:srgbClr val="6C6F70"/>
          </a:solidFill>
          <a:latin typeface="+mn-lt"/>
          <a:ea typeface="ＭＳ Ｐゴシック" pitchFamily="-107" charset="-128"/>
          <a:cs typeface="+mn-cs"/>
        </a:defRPr>
      </a:lvl1pPr>
      <a:lvl2pPr marL="284163" indent="-125413" algn="l" rtl="0" eaLnBrk="0" fontAlgn="base" hangingPunct="0">
        <a:spcBef>
          <a:spcPct val="40000"/>
        </a:spcBef>
        <a:spcAft>
          <a:spcPct val="0"/>
        </a:spcAft>
        <a:buClr>
          <a:srgbClr val="6C6F70"/>
        </a:buClr>
        <a:buChar char="–"/>
        <a:defRPr sz="1000">
          <a:solidFill>
            <a:srgbClr val="6C6F70"/>
          </a:solidFill>
          <a:latin typeface="+mn-lt"/>
          <a:ea typeface="ＭＳ Ｐゴシック" pitchFamily="-107" charset="-128"/>
        </a:defRPr>
      </a:lvl2pPr>
      <a:lvl3pPr marL="419100" indent="-123825" algn="l" rtl="0" eaLnBrk="0" fontAlgn="base" hangingPunct="0">
        <a:spcBef>
          <a:spcPct val="20000"/>
        </a:spcBef>
        <a:spcAft>
          <a:spcPct val="0"/>
        </a:spcAft>
        <a:buClr>
          <a:srgbClr val="6C6F70"/>
        </a:buClr>
        <a:buChar char="•"/>
        <a:defRPr sz="900">
          <a:solidFill>
            <a:srgbClr val="6C6F70"/>
          </a:solidFill>
          <a:latin typeface="+mn-lt"/>
          <a:ea typeface="ＭＳ Ｐゴシック" pitchFamily="-107" charset="-128"/>
        </a:defRPr>
      </a:lvl3pPr>
      <a:lvl4pPr marL="571500" indent="-142875" algn="l" rtl="0" eaLnBrk="0" fontAlgn="base" hangingPunct="0">
        <a:spcBef>
          <a:spcPct val="20000"/>
        </a:spcBef>
        <a:spcAft>
          <a:spcPct val="0"/>
        </a:spcAft>
        <a:buClr>
          <a:srgbClr val="6C6F70"/>
        </a:buClr>
        <a:buChar char="–"/>
        <a:defRPr sz="700">
          <a:solidFill>
            <a:srgbClr val="6C6F70"/>
          </a:solidFill>
          <a:latin typeface="+mn-lt"/>
          <a:ea typeface="ＭＳ Ｐゴシック" pitchFamily="-107" charset="-128"/>
        </a:defRPr>
      </a:lvl4pPr>
      <a:lvl5pPr marL="719138" indent="-138113" algn="l" rtl="0" eaLnBrk="0" fontAlgn="base" hangingPunct="0">
        <a:spcBef>
          <a:spcPct val="20000"/>
        </a:spcBef>
        <a:spcAft>
          <a:spcPct val="0"/>
        </a:spcAft>
        <a:buClr>
          <a:srgbClr val="6C6F70"/>
        </a:buClr>
        <a:buChar char="»"/>
        <a:defRPr sz="700">
          <a:solidFill>
            <a:srgbClr val="6C6F70"/>
          </a:solidFill>
          <a:latin typeface="+mn-lt"/>
          <a:ea typeface="ＭＳ Ｐゴシック" pitchFamily="-107" charset="-128"/>
        </a:defRPr>
      </a:lvl5pPr>
      <a:lvl6pPr marL="1063229" indent="-139304" algn="l" rtl="0" fontAlgn="base">
        <a:spcBef>
          <a:spcPct val="20000"/>
        </a:spcBef>
        <a:spcAft>
          <a:spcPct val="0"/>
        </a:spcAft>
        <a:buClr>
          <a:srgbClr val="6C6F70"/>
        </a:buClr>
        <a:buChar char="»"/>
        <a:defRPr sz="750">
          <a:solidFill>
            <a:srgbClr val="6C6F70"/>
          </a:solidFill>
          <a:latin typeface="+mn-lt"/>
          <a:ea typeface="+mn-ea"/>
        </a:defRPr>
      </a:lvl6pPr>
      <a:lvl7pPr marL="1406129" indent="-139304" algn="l" rtl="0" fontAlgn="base">
        <a:spcBef>
          <a:spcPct val="20000"/>
        </a:spcBef>
        <a:spcAft>
          <a:spcPct val="0"/>
        </a:spcAft>
        <a:buClr>
          <a:srgbClr val="6C6F70"/>
        </a:buClr>
        <a:buChar char="»"/>
        <a:defRPr sz="750">
          <a:solidFill>
            <a:srgbClr val="6C6F70"/>
          </a:solidFill>
          <a:latin typeface="+mn-lt"/>
          <a:ea typeface="+mn-ea"/>
        </a:defRPr>
      </a:lvl7pPr>
      <a:lvl8pPr marL="1749029" indent="-139304" algn="l" rtl="0" fontAlgn="base">
        <a:spcBef>
          <a:spcPct val="20000"/>
        </a:spcBef>
        <a:spcAft>
          <a:spcPct val="0"/>
        </a:spcAft>
        <a:buClr>
          <a:srgbClr val="6C6F70"/>
        </a:buClr>
        <a:buChar char="»"/>
        <a:defRPr sz="750">
          <a:solidFill>
            <a:srgbClr val="6C6F70"/>
          </a:solidFill>
          <a:latin typeface="+mn-lt"/>
          <a:ea typeface="+mn-ea"/>
        </a:defRPr>
      </a:lvl8pPr>
      <a:lvl9pPr marL="2091929" indent="-139304" algn="l" rtl="0" fontAlgn="base">
        <a:spcBef>
          <a:spcPct val="20000"/>
        </a:spcBef>
        <a:spcAft>
          <a:spcPct val="0"/>
        </a:spcAft>
        <a:buClr>
          <a:srgbClr val="6C6F70"/>
        </a:buClr>
        <a:buChar char="»"/>
        <a:defRPr sz="750">
          <a:solidFill>
            <a:srgbClr val="6C6F70"/>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1FC352-7BDD-7B40-AC05-6A8C13DA6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5D4DB3-F127-E041-9224-F36493F8A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09022"/>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89B1-5CA7-94BC-DB06-7C6D2A97700B}"/>
              </a:ext>
            </a:extLst>
          </p:cNvPr>
          <p:cNvSpPr>
            <a:spLocks noGrp="1"/>
          </p:cNvSpPr>
          <p:nvPr>
            <p:ph type="title"/>
          </p:nvPr>
        </p:nvSpPr>
        <p:spPr>
          <a:xfrm>
            <a:off x="806130" y="1285102"/>
            <a:ext cx="6657350" cy="4633784"/>
          </a:xfrm>
        </p:spPr>
        <p:txBody>
          <a:bodyPr>
            <a:noAutofit/>
          </a:bodyPr>
          <a:lstStyle/>
          <a:p>
            <a:r>
              <a:rPr lang="en-US" sz="4800" dirty="0"/>
              <a:t>Munster Club Forum </a:t>
            </a:r>
            <a:br>
              <a:rPr lang="en-US" sz="4000" dirty="0"/>
            </a:br>
            <a:br>
              <a:rPr lang="en-US" sz="4000" dirty="0"/>
            </a:br>
            <a:r>
              <a:rPr lang="en-US" sz="4000" dirty="0"/>
              <a:t>Benny Hurl</a:t>
            </a:r>
            <a:br>
              <a:rPr lang="en-US" sz="4000" dirty="0"/>
            </a:br>
            <a:r>
              <a:rPr lang="en-US" sz="4000" dirty="0" err="1"/>
              <a:t>Ardboe</a:t>
            </a:r>
            <a:r>
              <a:rPr lang="en-US" sz="4000" dirty="0"/>
              <a:t> O’Donovan Rossa</a:t>
            </a:r>
            <a:br>
              <a:rPr lang="en-US" sz="4000" dirty="0"/>
            </a:br>
            <a:r>
              <a:rPr lang="en-US" sz="4000" dirty="0"/>
              <a:t> </a:t>
            </a:r>
            <a:br>
              <a:rPr lang="en-US" sz="4000" dirty="0"/>
            </a:br>
            <a:r>
              <a:rPr lang="en-US" dirty="0"/>
              <a:t>bennyhurl@hotmail.com</a:t>
            </a:r>
            <a:br>
              <a:rPr lang="en-US" dirty="0"/>
            </a:br>
            <a:r>
              <a:rPr lang="en-US" dirty="0"/>
              <a:t>Ccdelegate.tyrone@gaa.ie</a:t>
            </a:r>
            <a:br>
              <a:rPr lang="en-US" dirty="0"/>
            </a:br>
            <a:r>
              <a:rPr lang="en-US" dirty="0"/>
              <a:t>0044 7710 679717</a:t>
            </a:r>
            <a:br>
              <a:rPr lang="en-US" sz="4000" dirty="0"/>
            </a:br>
            <a:endParaRPr lang="en-US" sz="4000" dirty="0"/>
          </a:p>
        </p:txBody>
      </p:sp>
    </p:spTree>
    <p:extLst>
      <p:ext uri="{BB962C8B-B14F-4D97-AF65-F5344CB8AC3E}">
        <p14:creationId xmlns:p14="http://schemas.microsoft.com/office/powerpoint/2010/main" val="1630156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96851-58F2-137F-390A-C6943E183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FEDF93-B2E1-5F20-784B-EA0864682DB0}"/>
              </a:ext>
            </a:extLst>
          </p:cNvPr>
          <p:cNvSpPr txBox="1">
            <a:spLocks noChangeArrowheads="1"/>
          </p:cNvSpPr>
          <p:nvPr/>
        </p:nvSpPr>
        <p:spPr>
          <a:xfrm>
            <a:off x="795528" y="115888"/>
            <a:ext cx="9783572" cy="1325562"/>
          </a:xfrm>
          <a:prstGeom prst="rect">
            <a:avLst/>
          </a:prstGeom>
          <a:noFill/>
          <a:ln>
            <a:noFill/>
          </a:ln>
        </p:spPr>
        <p:txBody>
          <a:bodyPr lIns="91425" tIns="91425" rIns="91425" bIns="91425" anchor="b" anchorCtr="0"/>
          <a:lstStyle>
            <a:defPPr marR="0" algn="l" rtl="0">
              <a:lnSpc>
                <a:spcPct val="100000"/>
              </a:lnSpc>
              <a:spcBef>
                <a:spcPts val="0"/>
              </a:spcBef>
              <a:spcAft>
                <a:spcPts val="0"/>
              </a:spcAft>
            </a:defPPr>
            <a:lvl1pPr marL="0" marR="0" indent="0" algn="ctr" rtl="0">
              <a:lnSpc>
                <a:spcPct val="90000"/>
              </a:lnSpc>
              <a:spcBef>
                <a:spcPts val="0"/>
              </a:spcBef>
              <a:spcAft>
                <a:spcPts val="0"/>
              </a:spcAft>
              <a:buNone/>
              <a:defRPr sz="4500" b="0" i="0" u="none" strike="noStrike" cap="none" baseline="0">
                <a:solidFill>
                  <a:srgbClr val="005B82"/>
                </a:solidFill>
                <a:latin typeface="Arial"/>
                <a:ea typeface="Arial"/>
                <a:cs typeface="Arial"/>
                <a:sym typeface="Arial"/>
                <a:rtl val="0"/>
              </a:defRPr>
            </a:lvl1pPr>
            <a:lvl2pPr marL="0" marR="0" indent="0" algn="l" rtl="0">
              <a:lnSpc>
                <a:spcPct val="90000"/>
              </a:lnSpc>
              <a:spcBef>
                <a:spcPts val="0"/>
              </a:spcBef>
              <a:spcAft>
                <a:spcPts val="0"/>
              </a:spcAft>
              <a:buNone/>
              <a:defRPr sz="2800" b="0" i="0" u="none" strike="noStrike" cap="none" baseline="0">
                <a:solidFill>
                  <a:srgbClr val="005B82"/>
                </a:solidFill>
                <a:latin typeface="Arial"/>
                <a:ea typeface="Arial"/>
                <a:cs typeface="Arial"/>
                <a:sym typeface="Arial"/>
                <a:rtl val="0"/>
              </a:defRPr>
            </a:lvl2pPr>
            <a:lvl3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3pPr>
            <a:lvl4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4pPr>
            <a:lvl5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5pPr>
            <a:lvl6pPr marL="4572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6pPr>
            <a:lvl7pPr marL="9144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7pPr>
            <a:lvl8pPr marL="13716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8pPr>
            <a:lvl9pPr marL="18288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9pPr>
          </a:lstStyle>
          <a:p>
            <a:pPr algn="l" eaLnBrk="1" fontAlgn="auto" hangingPunct="1"/>
            <a:r>
              <a:rPr lang="en-IE" altLang="en-US" sz="4800" kern="0" dirty="0">
                <a:solidFill>
                  <a:srgbClr val="FF0000"/>
                </a:solidFill>
              </a:rPr>
              <a:t>What conclusions can we draw?</a:t>
            </a:r>
          </a:p>
        </p:txBody>
      </p:sp>
      <p:sp>
        <p:nvSpPr>
          <p:cNvPr id="7" name="Title 1">
            <a:extLst>
              <a:ext uri="{FF2B5EF4-FFF2-40B4-BE49-F238E27FC236}">
                <a16:creationId xmlns:a16="http://schemas.microsoft.com/office/drawing/2014/main" id="{9AD05185-49F3-9608-6099-9F647DD947CB}"/>
              </a:ext>
            </a:extLst>
          </p:cNvPr>
          <p:cNvSpPr>
            <a:spLocks noGrp="1"/>
          </p:cNvSpPr>
          <p:nvPr>
            <p:ph idx="1"/>
          </p:nvPr>
        </p:nvSpPr>
        <p:spPr>
          <a:xfrm>
            <a:off x="1294493" y="1814514"/>
            <a:ext cx="8028384" cy="4608983"/>
          </a:xfrm>
        </p:spPr>
        <p:txBody>
          <a:bodyPr rtlCol="0" anchor="ctr">
            <a:noAutofit/>
          </a:bodyPr>
          <a:lstStyle/>
          <a:p>
            <a:pPr marL="0" indent="0" algn="ctr">
              <a:buNone/>
              <a:defRPr/>
            </a:pPr>
            <a:r>
              <a:rPr lang="en-GB" sz="3200" dirty="0">
                <a:solidFill>
                  <a:srgbClr val="002060"/>
                </a:solidFill>
              </a:rPr>
              <a:t>Current GAA structures are not working for many clubs and counties who are experiencing demographic change.</a:t>
            </a:r>
          </a:p>
          <a:p>
            <a:pPr marL="0" indent="0" algn="ctr">
              <a:buNone/>
              <a:defRPr/>
            </a:pPr>
            <a:r>
              <a:rPr lang="en-GB" sz="3200" dirty="0">
                <a:solidFill>
                  <a:srgbClr val="002060"/>
                </a:solidFill>
              </a:rPr>
              <a:t>Old ways have served us well but Ireland is a very different place now. Change is needed.</a:t>
            </a:r>
          </a:p>
          <a:p>
            <a:pPr marL="0" indent="0" algn="ctr">
              <a:buNone/>
              <a:defRPr/>
            </a:pPr>
            <a:r>
              <a:rPr lang="en-GB" sz="3200" dirty="0">
                <a:solidFill>
                  <a:srgbClr val="002060"/>
                </a:solidFill>
              </a:rPr>
              <a:t>Demographics is not exclusively a rural issue. Arguably the urban issues are greater. Young people have so many other options to choose from. GAA are competing for players with other sports / pursuits. </a:t>
            </a:r>
            <a:r>
              <a:rPr lang="en-GB" sz="3200" dirty="0">
                <a:solidFill>
                  <a:srgbClr val="FF0000"/>
                </a:solidFill>
              </a:rPr>
              <a:t>QUESTION</a:t>
            </a:r>
            <a:r>
              <a:rPr lang="en-GB" sz="3200" dirty="0">
                <a:solidFill>
                  <a:srgbClr val="002060"/>
                </a:solidFill>
              </a:rPr>
              <a:t> </a:t>
            </a:r>
          </a:p>
        </p:txBody>
      </p:sp>
      <p:cxnSp>
        <p:nvCxnSpPr>
          <p:cNvPr id="4" name="Straight Connector 3">
            <a:extLst>
              <a:ext uri="{FF2B5EF4-FFF2-40B4-BE49-F238E27FC236}">
                <a16:creationId xmlns:a16="http://schemas.microsoft.com/office/drawing/2014/main" id="{591218BC-5019-4555-68B1-7AE6B530AE36}"/>
              </a:ext>
            </a:extLst>
          </p:cNvPr>
          <p:cNvCxnSpPr>
            <a:cxnSpLocks/>
          </p:cNvCxnSpPr>
          <p:nvPr/>
        </p:nvCxnSpPr>
        <p:spPr>
          <a:xfrm>
            <a:off x="795528" y="1484313"/>
            <a:ext cx="1088136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752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B1360-27C1-55DE-62E6-654D37F654C9}"/>
              </a:ext>
            </a:extLst>
          </p:cNvPr>
          <p:cNvSpPr>
            <a:spLocks noGrp="1"/>
          </p:cNvSpPr>
          <p:nvPr>
            <p:ph type="title"/>
          </p:nvPr>
        </p:nvSpPr>
        <p:spPr>
          <a:xfrm>
            <a:off x="965200" y="427039"/>
            <a:ext cx="10515600" cy="1500188"/>
          </a:xfrm>
        </p:spPr>
        <p:txBody>
          <a:bodyPr/>
          <a:lstStyle/>
          <a:p>
            <a:r>
              <a:rPr lang="en-US" dirty="0"/>
              <a:t>Menu of options </a:t>
            </a:r>
            <a:endParaRPr lang="en-GB" dirty="0"/>
          </a:p>
        </p:txBody>
      </p:sp>
      <p:sp>
        <p:nvSpPr>
          <p:cNvPr id="3" name="Text Placeholder 2">
            <a:extLst>
              <a:ext uri="{FF2B5EF4-FFF2-40B4-BE49-F238E27FC236}">
                <a16:creationId xmlns:a16="http://schemas.microsoft.com/office/drawing/2014/main" id="{A2DE4DA8-55BD-3B1C-0665-E19E1FA092EE}"/>
              </a:ext>
            </a:extLst>
          </p:cNvPr>
          <p:cNvSpPr>
            <a:spLocks noGrp="1"/>
          </p:cNvSpPr>
          <p:nvPr>
            <p:ph type="body" idx="1"/>
          </p:nvPr>
        </p:nvSpPr>
        <p:spPr/>
        <p:txBody>
          <a:bodyPr/>
          <a:lstStyle/>
          <a:p>
            <a:endParaRPr lang="en-GB"/>
          </a:p>
        </p:txBody>
      </p:sp>
      <p:pic>
        <p:nvPicPr>
          <p:cNvPr id="4" name="Picture 3" descr="A screenshot of a computer&#10;&#10;AI-generated content may be incorrect.">
            <a:extLst>
              <a:ext uri="{FF2B5EF4-FFF2-40B4-BE49-F238E27FC236}">
                <a16:creationId xmlns:a16="http://schemas.microsoft.com/office/drawing/2014/main" id="{1BB46663-7132-14F1-CDC7-F993E3AB4CFB}"/>
              </a:ext>
            </a:extLst>
          </p:cNvPr>
          <p:cNvPicPr>
            <a:picLocks noChangeAspect="1"/>
          </p:cNvPicPr>
          <p:nvPr/>
        </p:nvPicPr>
        <p:blipFill rotWithShape="1">
          <a:blip r:embed="rId2"/>
          <a:srcRect l="2022" t="10835" r="3360" b="3719"/>
          <a:stretch/>
        </p:blipFill>
        <p:spPr bwMode="auto">
          <a:xfrm>
            <a:off x="711200" y="2268537"/>
            <a:ext cx="9779000" cy="42846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4758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80791-947E-B9F9-077E-8C28AB0EB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8E9D0-CB5B-F3B6-2A86-DF198121FBCE}"/>
              </a:ext>
            </a:extLst>
          </p:cNvPr>
          <p:cNvSpPr txBox="1">
            <a:spLocks noChangeArrowheads="1"/>
          </p:cNvSpPr>
          <p:nvPr/>
        </p:nvSpPr>
        <p:spPr>
          <a:xfrm>
            <a:off x="704088" y="115888"/>
            <a:ext cx="11487912" cy="1325562"/>
          </a:xfrm>
          <a:prstGeom prst="rect">
            <a:avLst/>
          </a:prstGeom>
          <a:noFill/>
          <a:ln>
            <a:noFill/>
          </a:ln>
        </p:spPr>
        <p:txBody>
          <a:bodyPr lIns="91425" tIns="91425" rIns="91425" bIns="91425" anchor="b" anchorCtr="0"/>
          <a:lstStyle>
            <a:defPPr marR="0" algn="l" rtl="0">
              <a:lnSpc>
                <a:spcPct val="100000"/>
              </a:lnSpc>
              <a:spcBef>
                <a:spcPts val="0"/>
              </a:spcBef>
              <a:spcAft>
                <a:spcPts val="0"/>
              </a:spcAft>
            </a:defPPr>
            <a:lvl1pPr marL="0" marR="0" indent="0" algn="ctr" rtl="0">
              <a:lnSpc>
                <a:spcPct val="90000"/>
              </a:lnSpc>
              <a:spcBef>
                <a:spcPts val="0"/>
              </a:spcBef>
              <a:spcAft>
                <a:spcPts val="0"/>
              </a:spcAft>
              <a:buNone/>
              <a:defRPr sz="4500" b="0" i="0" u="none" strike="noStrike" cap="none" baseline="0">
                <a:solidFill>
                  <a:srgbClr val="005B82"/>
                </a:solidFill>
                <a:latin typeface="Arial"/>
                <a:ea typeface="Arial"/>
                <a:cs typeface="Arial"/>
                <a:sym typeface="Arial"/>
                <a:rtl val="0"/>
              </a:defRPr>
            </a:lvl1pPr>
            <a:lvl2pPr marL="0" marR="0" indent="0" algn="l" rtl="0">
              <a:lnSpc>
                <a:spcPct val="90000"/>
              </a:lnSpc>
              <a:spcBef>
                <a:spcPts val="0"/>
              </a:spcBef>
              <a:spcAft>
                <a:spcPts val="0"/>
              </a:spcAft>
              <a:buNone/>
              <a:defRPr sz="2800" b="0" i="0" u="none" strike="noStrike" cap="none" baseline="0">
                <a:solidFill>
                  <a:srgbClr val="005B82"/>
                </a:solidFill>
                <a:latin typeface="Arial"/>
                <a:ea typeface="Arial"/>
                <a:cs typeface="Arial"/>
                <a:sym typeface="Arial"/>
                <a:rtl val="0"/>
              </a:defRPr>
            </a:lvl2pPr>
            <a:lvl3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3pPr>
            <a:lvl4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4pPr>
            <a:lvl5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5pPr>
            <a:lvl6pPr marL="4572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6pPr>
            <a:lvl7pPr marL="9144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7pPr>
            <a:lvl8pPr marL="13716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8pPr>
            <a:lvl9pPr marL="18288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9pPr>
          </a:lstStyle>
          <a:p>
            <a:pPr algn="l" eaLnBrk="1" fontAlgn="auto" hangingPunct="1"/>
            <a:r>
              <a:rPr lang="en-GB" altLang="en-US" sz="4800" kern="0" dirty="0">
                <a:solidFill>
                  <a:srgbClr val="FF0000"/>
                </a:solidFill>
              </a:rPr>
              <a:t>Menu from which each county can select from according to their needs:</a:t>
            </a:r>
            <a:endParaRPr lang="en-IE" altLang="en-US" sz="4800" kern="0" dirty="0">
              <a:solidFill>
                <a:srgbClr val="FF0000"/>
              </a:solidFill>
            </a:endParaRPr>
          </a:p>
        </p:txBody>
      </p:sp>
      <p:cxnSp>
        <p:nvCxnSpPr>
          <p:cNvPr id="3" name="Straight Connector 2">
            <a:extLst>
              <a:ext uri="{FF2B5EF4-FFF2-40B4-BE49-F238E27FC236}">
                <a16:creationId xmlns:a16="http://schemas.microsoft.com/office/drawing/2014/main" id="{CC0E6930-2A13-6F18-6AC2-D0C043119713}"/>
              </a:ext>
            </a:extLst>
          </p:cNvPr>
          <p:cNvCxnSpPr>
            <a:cxnSpLocks/>
          </p:cNvCxnSpPr>
          <p:nvPr/>
        </p:nvCxnSpPr>
        <p:spPr>
          <a:xfrm>
            <a:off x="795528" y="1484313"/>
            <a:ext cx="1088136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6B136053-486A-AE2C-C6D0-9FF2143D620F}"/>
              </a:ext>
            </a:extLst>
          </p:cNvPr>
          <p:cNvSpPr>
            <a:spLocks noGrp="1"/>
          </p:cNvSpPr>
          <p:nvPr>
            <p:ph idx="1"/>
          </p:nvPr>
        </p:nvSpPr>
        <p:spPr>
          <a:xfrm>
            <a:off x="704088" y="2184402"/>
            <a:ext cx="11082527" cy="4557710"/>
          </a:xfrm>
        </p:spPr>
        <p:txBody>
          <a:bodyPr rtlCol="0" anchor="t">
            <a:noAutofit/>
          </a:bodyPr>
          <a:lstStyle/>
          <a:p>
            <a:pPr>
              <a:defRPr/>
            </a:pPr>
            <a:r>
              <a:rPr lang="en-GB" sz="2400" dirty="0">
                <a:solidFill>
                  <a:srgbClr val="002060"/>
                </a:solidFill>
              </a:rPr>
              <a:t>Additional divisions at underage and adult level leagues and championships giving clubs an opportunity to compete against teams of a similar level.</a:t>
            </a:r>
          </a:p>
          <a:p>
            <a:pPr>
              <a:defRPr/>
            </a:pPr>
            <a:r>
              <a:rPr lang="en-GB" sz="2400" dirty="0">
                <a:solidFill>
                  <a:srgbClr val="002060"/>
                </a:solidFill>
              </a:rPr>
              <a:t>Intercounty hurling has multiple levels which work brilliantly. The same can work at club level. </a:t>
            </a:r>
            <a:r>
              <a:rPr lang="en-GB" sz="2400" dirty="0">
                <a:solidFill>
                  <a:srgbClr val="FF0000"/>
                </a:solidFill>
              </a:rPr>
              <a:t>QUESTION</a:t>
            </a:r>
          </a:p>
          <a:p>
            <a:pPr>
              <a:defRPr/>
            </a:pPr>
            <a:r>
              <a:rPr lang="en-GB" sz="2400" dirty="0">
                <a:solidFill>
                  <a:srgbClr val="002060"/>
                </a:solidFill>
              </a:rPr>
              <a:t>Can we get more people to play by having greater flexibility in our transfer rules ? </a:t>
            </a:r>
          </a:p>
          <a:p>
            <a:pPr>
              <a:defRPr/>
            </a:pPr>
            <a:r>
              <a:rPr lang="en-GB" sz="2400" dirty="0">
                <a:solidFill>
                  <a:srgbClr val="002060"/>
                </a:solidFill>
              </a:rPr>
              <a:t>Can we introduce permissions / sanctions to play from urban to rural ?.</a:t>
            </a:r>
          </a:p>
          <a:p>
            <a:pPr>
              <a:defRPr/>
            </a:pPr>
            <a:r>
              <a:rPr lang="en-GB" sz="2400" dirty="0">
                <a:solidFill>
                  <a:srgbClr val="002060"/>
                </a:solidFill>
              </a:rPr>
              <a:t>Cross county / provincial games based on the Táin Óg principles</a:t>
            </a:r>
          </a:p>
          <a:p>
            <a:pPr>
              <a:defRPr/>
            </a:pPr>
            <a:r>
              <a:rPr lang="en-GB" sz="2400" dirty="0">
                <a:solidFill>
                  <a:srgbClr val="002060"/>
                </a:solidFill>
              </a:rPr>
              <a:t>Smaller sided games to allow clubs to field independently. </a:t>
            </a:r>
          </a:p>
          <a:p>
            <a:pPr>
              <a:defRPr/>
            </a:pPr>
            <a:r>
              <a:rPr lang="en-GB" sz="2400" dirty="0">
                <a:solidFill>
                  <a:srgbClr val="002060"/>
                </a:solidFill>
              </a:rPr>
              <a:t>Redefine club to suit needs of under pressure clubs. </a:t>
            </a:r>
          </a:p>
        </p:txBody>
      </p:sp>
    </p:spTree>
    <p:extLst>
      <p:ext uri="{BB962C8B-B14F-4D97-AF65-F5344CB8AC3E}">
        <p14:creationId xmlns:p14="http://schemas.microsoft.com/office/powerpoint/2010/main" val="4249885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12540-D022-DC52-E5DB-4FA93A837C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B4AFF-D405-6D88-6ADC-89A123168598}"/>
              </a:ext>
            </a:extLst>
          </p:cNvPr>
          <p:cNvSpPr txBox="1">
            <a:spLocks noChangeArrowheads="1"/>
          </p:cNvSpPr>
          <p:nvPr/>
        </p:nvSpPr>
        <p:spPr>
          <a:xfrm>
            <a:off x="2063750" y="115888"/>
            <a:ext cx="8515350" cy="1325562"/>
          </a:xfrm>
          <a:prstGeom prst="rect">
            <a:avLst/>
          </a:prstGeom>
          <a:noFill/>
          <a:ln>
            <a:noFill/>
          </a:ln>
        </p:spPr>
        <p:txBody>
          <a:bodyPr lIns="91425" tIns="91425" rIns="91425" bIns="91425" anchor="b" anchorCtr="0"/>
          <a:lstStyle>
            <a:defPPr marR="0" algn="l" rtl="0">
              <a:lnSpc>
                <a:spcPct val="100000"/>
              </a:lnSpc>
              <a:spcBef>
                <a:spcPts val="0"/>
              </a:spcBef>
              <a:spcAft>
                <a:spcPts val="0"/>
              </a:spcAft>
            </a:defPPr>
            <a:lvl1pPr marL="0" marR="0" indent="0" algn="ctr" rtl="0">
              <a:lnSpc>
                <a:spcPct val="90000"/>
              </a:lnSpc>
              <a:spcBef>
                <a:spcPts val="0"/>
              </a:spcBef>
              <a:spcAft>
                <a:spcPts val="0"/>
              </a:spcAft>
              <a:buNone/>
              <a:defRPr sz="4500" b="0" i="0" u="none" strike="noStrike" cap="none" baseline="0">
                <a:solidFill>
                  <a:srgbClr val="005B82"/>
                </a:solidFill>
                <a:latin typeface="Arial"/>
                <a:ea typeface="Arial"/>
                <a:cs typeface="Arial"/>
                <a:sym typeface="Arial"/>
                <a:rtl val="0"/>
              </a:defRPr>
            </a:lvl1pPr>
            <a:lvl2pPr marL="0" marR="0" indent="0" algn="l" rtl="0">
              <a:lnSpc>
                <a:spcPct val="90000"/>
              </a:lnSpc>
              <a:spcBef>
                <a:spcPts val="0"/>
              </a:spcBef>
              <a:spcAft>
                <a:spcPts val="0"/>
              </a:spcAft>
              <a:buNone/>
              <a:defRPr sz="2800" b="0" i="0" u="none" strike="noStrike" cap="none" baseline="0">
                <a:solidFill>
                  <a:srgbClr val="005B82"/>
                </a:solidFill>
                <a:latin typeface="Arial"/>
                <a:ea typeface="Arial"/>
                <a:cs typeface="Arial"/>
                <a:sym typeface="Arial"/>
                <a:rtl val="0"/>
              </a:defRPr>
            </a:lvl2pPr>
            <a:lvl3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3pPr>
            <a:lvl4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4pPr>
            <a:lvl5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5pPr>
            <a:lvl6pPr marL="4572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6pPr>
            <a:lvl7pPr marL="9144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7pPr>
            <a:lvl8pPr marL="13716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8pPr>
            <a:lvl9pPr marL="18288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9pPr>
          </a:lstStyle>
          <a:p>
            <a:pPr algn="l" eaLnBrk="1" fontAlgn="auto" hangingPunct="1"/>
            <a:r>
              <a:rPr lang="en-IE" altLang="en-US" sz="4000" kern="0" dirty="0">
                <a:solidFill>
                  <a:srgbClr val="FF0000"/>
                </a:solidFill>
              </a:rPr>
              <a:t>Practical help and support for clubs </a:t>
            </a:r>
          </a:p>
        </p:txBody>
      </p:sp>
      <p:cxnSp>
        <p:nvCxnSpPr>
          <p:cNvPr id="3" name="Straight Connector 2">
            <a:extLst>
              <a:ext uri="{FF2B5EF4-FFF2-40B4-BE49-F238E27FC236}">
                <a16:creationId xmlns:a16="http://schemas.microsoft.com/office/drawing/2014/main" id="{779B3426-8395-C8E2-A8FF-DAA9FEDF60F0}"/>
              </a:ext>
            </a:extLst>
          </p:cNvPr>
          <p:cNvCxnSpPr/>
          <p:nvPr/>
        </p:nvCxnSpPr>
        <p:spPr>
          <a:xfrm>
            <a:off x="1936750" y="1484313"/>
            <a:ext cx="831850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619230B0-9C5A-59D7-4238-0D666E50FBAF}"/>
              </a:ext>
            </a:extLst>
          </p:cNvPr>
          <p:cNvSpPr>
            <a:spLocks noGrp="1"/>
          </p:cNvSpPr>
          <p:nvPr>
            <p:ph idx="1"/>
          </p:nvPr>
        </p:nvSpPr>
        <p:spPr>
          <a:xfrm>
            <a:off x="795528" y="1734632"/>
            <a:ext cx="10799064" cy="5007477"/>
          </a:xfrm>
        </p:spPr>
        <p:txBody>
          <a:bodyPr rtlCol="0" anchor="t">
            <a:noAutofit/>
          </a:bodyPr>
          <a:lstStyle/>
          <a:p>
            <a:pPr>
              <a:spcBef>
                <a:spcPts val="600"/>
              </a:spcBef>
              <a:defRPr/>
            </a:pPr>
            <a:r>
              <a:rPr lang="en-GB" sz="3200" dirty="0">
                <a:solidFill>
                  <a:srgbClr val="002060"/>
                </a:solidFill>
              </a:rPr>
              <a:t>Develop a Club and County Support Unit (Centrally and Provincially based) </a:t>
            </a:r>
          </a:p>
          <a:p>
            <a:pPr lvl="1">
              <a:spcBef>
                <a:spcPts val="600"/>
              </a:spcBef>
              <a:defRPr/>
            </a:pPr>
            <a:r>
              <a:rPr lang="en-GB" sz="2800" dirty="0">
                <a:solidFill>
                  <a:srgbClr val="002060"/>
                </a:solidFill>
              </a:rPr>
              <a:t> </a:t>
            </a:r>
            <a:r>
              <a:rPr lang="en-GB" dirty="0">
                <a:solidFill>
                  <a:srgbClr val="002060"/>
                </a:solidFill>
              </a:rPr>
              <a:t>Designed to provide </a:t>
            </a:r>
            <a:r>
              <a:rPr lang="en-GB" b="1" dirty="0">
                <a:solidFill>
                  <a:srgbClr val="FF0000"/>
                </a:solidFill>
              </a:rPr>
              <a:t>guidance, resources, and assistance </a:t>
            </a:r>
            <a:r>
              <a:rPr lang="en-GB" dirty="0">
                <a:solidFill>
                  <a:srgbClr val="002060"/>
                </a:solidFill>
              </a:rPr>
              <a:t>to clubs. </a:t>
            </a:r>
          </a:p>
          <a:p>
            <a:pPr lvl="1">
              <a:spcBef>
                <a:spcPts val="600"/>
              </a:spcBef>
              <a:defRPr/>
            </a:pPr>
            <a:r>
              <a:rPr lang="en-GB" dirty="0">
                <a:solidFill>
                  <a:srgbClr val="002060"/>
                </a:solidFill>
              </a:rPr>
              <a:t> To ensure the </a:t>
            </a:r>
            <a:r>
              <a:rPr lang="en-GB" b="1" dirty="0">
                <a:solidFill>
                  <a:srgbClr val="FF0000"/>
                </a:solidFill>
              </a:rPr>
              <a:t>sustainable growth </a:t>
            </a:r>
            <a:r>
              <a:rPr lang="en-GB" dirty="0">
                <a:solidFill>
                  <a:srgbClr val="002060"/>
                </a:solidFill>
              </a:rPr>
              <a:t>and efficient management of clubs and counties.</a:t>
            </a:r>
          </a:p>
          <a:p>
            <a:pPr lvl="3">
              <a:spcBef>
                <a:spcPts val="600"/>
              </a:spcBef>
              <a:defRPr/>
            </a:pPr>
            <a:r>
              <a:rPr lang="en-GB" sz="2000" dirty="0">
                <a:solidFill>
                  <a:srgbClr val="002060"/>
                </a:solidFill>
              </a:rPr>
              <a:t> Help with club </a:t>
            </a:r>
            <a:r>
              <a:rPr lang="en-GB" sz="2000" b="1" dirty="0">
                <a:solidFill>
                  <a:srgbClr val="FF0000"/>
                </a:solidFill>
              </a:rPr>
              <a:t>creation, maintenance, and retention</a:t>
            </a:r>
          </a:p>
          <a:p>
            <a:pPr lvl="3">
              <a:spcBef>
                <a:spcPts val="600"/>
              </a:spcBef>
              <a:defRPr/>
            </a:pPr>
            <a:r>
              <a:rPr lang="en-GB" sz="2000" dirty="0">
                <a:solidFill>
                  <a:srgbClr val="002060"/>
                </a:solidFill>
              </a:rPr>
              <a:t> Identify areas for strategic development of </a:t>
            </a:r>
            <a:r>
              <a:rPr lang="en-GB" sz="2000" b="1" dirty="0">
                <a:solidFill>
                  <a:srgbClr val="FF0000"/>
                </a:solidFill>
              </a:rPr>
              <a:t>new clubs</a:t>
            </a:r>
          </a:p>
          <a:p>
            <a:pPr lvl="3">
              <a:spcBef>
                <a:spcPts val="600"/>
              </a:spcBef>
              <a:defRPr/>
            </a:pPr>
            <a:r>
              <a:rPr lang="en-GB" sz="2000" dirty="0">
                <a:solidFill>
                  <a:srgbClr val="002060"/>
                </a:solidFill>
              </a:rPr>
              <a:t> Advice on access to </a:t>
            </a:r>
            <a:r>
              <a:rPr lang="en-GB" sz="2000" b="1" dirty="0">
                <a:solidFill>
                  <a:srgbClr val="FF0000"/>
                </a:solidFill>
              </a:rPr>
              <a:t>local and national governments</a:t>
            </a:r>
          </a:p>
          <a:p>
            <a:pPr lvl="3">
              <a:spcBef>
                <a:spcPts val="600"/>
              </a:spcBef>
              <a:defRPr/>
            </a:pPr>
            <a:r>
              <a:rPr lang="en-GB" sz="2000" dirty="0">
                <a:solidFill>
                  <a:srgbClr val="002060"/>
                </a:solidFill>
              </a:rPr>
              <a:t> Advice on contributing to future </a:t>
            </a:r>
            <a:r>
              <a:rPr lang="en-GB" sz="2000" b="1" dirty="0">
                <a:solidFill>
                  <a:srgbClr val="FF0000"/>
                </a:solidFill>
              </a:rPr>
              <a:t>local area development plans</a:t>
            </a:r>
          </a:p>
          <a:p>
            <a:pPr lvl="3">
              <a:spcBef>
                <a:spcPts val="600"/>
              </a:spcBef>
              <a:defRPr/>
            </a:pPr>
            <a:r>
              <a:rPr lang="en-GB" sz="2000" dirty="0">
                <a:solidFill>
                  <a:srgbClr val="002060"/>
                </a:solidFill>
              </a:rPr>
              <a:t> Advice on sourcing and accessing </a:t>
            </a:r>
            <a:r>
              <a:rPr lang="en-GB" sz="2000" b="1" dirty="0">
                <a:solidFill>
                  <a:srgbClr val="FF0000"/>
                </a:solidFill>
              </a:rPr>
              <a:t>grant aid </a:t>
            </a:r>
          </a:p>
          <a:p>
            <a:pPr lvl="3">
              <a:spcBef>
                <a:spcPts val="600"/>
              </a:spcBef>
              <a:defRPr/>
            </a:pPr>
            <a:r>
              <a:rPr lang="en-GB" sz="2000" dirty="0">
                <a:solidFill>
                  <a:srgbClr val="002060"/>
                </a:solidFill>
              </a:rPr>
              <a:t> Advice on </a:t>
            </a:r>
            <a:r>
              <a:rPr lang="en-GB" sz="2000" b="1" dirty="0">
                <a:solidFill>
                  <a:srgbClr val="FF0000"/>
                </a:solidFill>
              </a:rPr>
              <a:t>Social Enterprises </a:t>
            </a:r>
          </a:p>
          <a:p>
            <a:pPr lvl="3">
              <a:spcBef>
                <a:spcPts val="600"/>
              </a:spcBef>
              <a:defRPr/>
            </a:pPr>
            <a:r>
              <a:rPr lang="en-GB" sz="2000" dirty="0">
                <a:solidFill>
                  <a:srgbClr val="002060"/>
                </a:solidFill>
              </a:rPr>
              <a:t> </a:t>
            </a:r>
            <a:r>
              <a:rPr lang="en-GB" sz="2000" b="1" dirty="0">
                <a:solidFill>
                  <a:srgbClr val="FF0000"/>
                </a:solidFill>
              </a:rPr>
              <a:t>Job</a:t>
            </a:r>
            <a:r>
              <a:rPr lang="en-GB" sz="2000" dirty="0">
                <a:solidFill>
                  <a:srgbClr val="002060"/>
                </a:solidFill>
              </a:rPr>
              <a:t> creation / matching programme</a:t>
            </a:r>
          </a:p>
          <a:p>
            <a:pPr lvl="3">
              <a:spcBef>
                <a:spcPts val="600"/>
              </a:spcBef>
              <a:defRPr/>
            </a:pPr>
            <a:r>
              <a:rPr lang="en-GB" sz="2000" dirty="0">
                <a:solidFill>
                  <a:srgbClr val="002060"/>
                </a:solidFill>
              </a:rPr>
              <a:t> Aim to </a:t>
            </a:r>
            <a:r>
              <a:rPr lang="en-GB" sz="2000" b="1" dirty="0">
                <a:solidFill>
                  <a:srgbClr val="FF0000"/>
                </a:solidFill>
              </a:rPr>
              <a:t>grow membership </a:t>
            </a:r>
            <a:r>
              <a:rPr lang="en-GB" sz="2000" dirty="0">
                <a:solidFill>
                  <a:srgbClr val="002060"/>
                </a:solidFill>
              </a:rPr>
              <a:t>as we approach 2034</a:t>
            </a:r>
          </a:p>
        </p:txBody>
      </p:sp>
      <p:cxnSp>
        <p:nvCxnSpPr>
          <p:cNvPr id="4" name="Straight Connector 3">
            <a:extLst>
              <a:ext uri="{FF2B5EF4-FFF2-40B4-BE49-F238E27FC236}">
                <a16:creationId xmlns:a16="http://schemas.microsoft.com/office/drawing/2014/main" id="{CD55F2B6-23A1-DC12-C896-9FDBBFDDD49F}"/>
              </a:ext>
            </a:extLst>
          </p:cNvPr>
          <p:cNvCxnSpPr>
            <a:cxnSpLocks/>
          </p:cNvCxnSpPr>
          <p:nvPr/>
        </p:nvCxnSpPr>
        <p:spPr>
          <a:xfrm>
            <a:off x="795528" y="1484313"/>
            <a:ext cx="1088136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111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ABCB9-B37A-28DB-527F-A1EC653B1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F72642-DBA1-76F6-6ED1-D4A5428C7642}"/>
              </a:ext>
            </a:extLst>
          </p:cNvPr>
          <p:cNvSpPr txBox="1">
            <a:spLocks noChangeArrowheads="1"/>
          </p:cNvSpPr>
          <p:nvPr/>
        </p:nvSpPr>
        <p:spPr>
          <a:xfrm>
            <a:off x="795528" y="115888"/>
            <a:ext cx="9783572" cy="1325562"/>
          </a:xfrm>
          <a:prstGeom prst="rect">
            <a:avLst/>
          </a:prstGeom>
          <a:noFill/>
          <a:ln>
            <a:noFill/>
          </a:ln>
        </p:spPr>
        <p:txBody>
          <a:bodyPr lIns="91425" tIns="91425" rIns="91425" bIns="91425" anchor="b" anchorCtr="0"/>
          <a:lstStyle>
            <a:defPPr marR="0" algn="l" rtl="0">
              <a:lnSpc>
                <a:spcPct val="100000"/>
              </a:lnSpc>
              <a:spcBef>
                <a:spcPts val="0"/>
              </a:spcBef>
              <a:spcAft>
                <a:spcPts val="0"/>
              </a:spcAft>
            </a:defPPr>
            <a:lvl1pPr marL="0" marR="0" indent="0" algn="ctr" rtl="0">
              <a:lnSpc>
                <a:spcPct val="90000"/>
              </a:lnSpc>
              <a:spcBef>
                <a:spcPts val="0"/>
              </a:spcBef>
              <a:spcAft>
                <a:spcPts val="0"/>
              </a:spcAft>
              <a:buNone/>
              <a:defRPr sz="4500" b="0" i="0" u="none" strike="noStrike" cap="none" baseline="0">
                <a:solidFill>
                  <a:srgbClr val="005B82"/>
                </a:solidFill>
                <a:latin typeface="Arial"/>
                <a:ea typeface="Arial"/>
                <a:cs typeface="Arial"/>
                <a:sym typeface="Arial"/>
                <a:rtl val="0"/>
              </a:defRPr>
            </a:lvl1pPr>
            <a:lvl2pPr marL="0" marR="0" indent="0" algn="l" rtl="0">
              <a:lnSpc>
                <a:spcPct val="90000"/>
              </a:lnSpc>
              <a:spcBef>
                <a:spcPts val="0"/>
              </a:spcBef>
              <a:spcAft>
                <a:spcPts val="0"/>
              </a:spcAft>
              <a:buNone/>
              <a:defRPr sz="2800" b="0" i="0" u="none" strike="noStrike" cap="none" baseline="0">
                <a:solidFill>
                  <a:srgbClr val="005B82"/>
                </a:solidFill>
                <a:latin typeface="Arial"/>
                <a:ea typeface="Arial"/>
                <a:cs typeface="Arial"/>
                <a:sym typeface="Arial"/>
                <a:rtl val="0"/>
              </a:defRPr>
            </a:lvl2pPr>
            <a:lvl3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3pPr>
            <a:lvl4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4pPr>
            <a:lvl5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5pPr>
            <a:lvl6pPr marL="4572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6pPr>
            <a:lvl7pPr marL="9144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7pPr>
            <a:lvl8pPr marL="13716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8pPr>
            <a:lvl9pPr marL="18288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9pPr>
          </a:lstStyle>
          <a:p>
            <a:pPr algn="l" eaLnBrk="1" fontAlgn="auto" hangingPunct="1"/>
            <a:r>
              <a:rPr lang="en-IE" altLang="en-US" sz="4800" kern="0" dirty="0">
                <a:solidFill>
                  <a:srgbClr val="FF0000"/>
                </a:solidFill>
              </a:rPr>
              <a:t>Proposed External Actions</a:t>
            </a:r>
          </a:p>
        </p:txBody>
      </p:sp>
      <p:cxnSp>
        <p:nvCxnSpPr>
          <p:cNvPr id="3" name="Straight Connector 2">
            <a:extLst>
              <a:ext uri="{FF2B5EF4-FFF2-40B4-BE49-F238E27FC236}">
                <a16:creationId xmlns:a16="http://schemas.microsoft.com/office/drawing/2014/main" id="{24FFABFE-5CC1-88D8-FAEA-CAFEF2BAF331}"/>
              </a:ext>
            </a:extLst>
          </p:cNvPr>
          <p:cNvCxnSpPr/>
          <p:nvPr/>
        </p:nvCxnSpPr>
        <p:spPr>
          <a:xfrm>
            <a:off x="1936750" y="1484313"/>
            <a:ext cx="831850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A01216F-68FF-BAF1-D025-2C460791E3C0}"/>
              </a:ext>
            </a:extLst>
          </p:cNvPr>
          <p:cNvSpPr>
            <a:spLocks noGrp="1"/>
          </p:cNvSpPr>
          <p:nvPr>
            <p:ph idx="1"/>
          </p:nvPr>
        </p:nvSpPr>
        <p:spPr>
          <a:xfrm>
            <a:off x="795528" y="1743776"/>
            <a:ext cx="11009376" cy="4839900"/>
          </a:xfrm>
        </p:spPr>
        <p:txBody>
          <a:bodyPr rtlCol="0" anchor="t">
            <a:noAutofit/>
          </a:bodyPr>
          <a:lstStyle/>
          <a:p>
            <a:pPr>
              <a:spcBef>
                <a:spcPts val="600"/>
              </a:spcBef>
              <a:defRPr/>
            </a:pPr>
            <a:r>
              <a:rPr lang="en-GB" sz="3200" dirty="0">
                <a:solidFill>
                  <a:srgbClr val="002060"/>
                </a:solidFill>
              </a:rPr>
              <a:t>External Government / Council Engagement </a:t>
            </a:r>
          </a:p>
          <a:p>
            <a:pPr lvl="1">
              <a:spcBef>
                <a:spcPts val="600"/>
              </a:spcBef>
              <a:defRPr/>
            </a:pPr>
            <a:r>
              <a:rPr lang="en-GB" sz="2800" dirty="0">
                <a:solidFill>
                  <a:srgbClr val="002060"/>
                </a:solidFill>
              </a:rPr>
              <a:t> Rural and urban planning</a:t>
            </a:r>
          </a:p>
          <a:p>
            <a:pPr lvl="1">
              <a:spcBef>
                <a:spcPts val="600"/>
              </a:spcBef>
              <a:defRPr/>
            </a:pPr>
            <a:r>
              <a:rPr lang="en-GB" sz="2800" dirty="0">
                <a:solidFill>
                  <a:srgbClr val="002060"/>
                </a:solidFill>
              </a:rPr>
              <a:t> Development of Social Enterprises ( </a:t>
            </a:r>
            <a:r>
              <a:rPr lang="en-GB" sz="2800" dirty="0">
                <a:solidFill>
                  <a:srgbClr val="FF0000"/>
                </a:solidFill>
              </a:rPr>
              <a:t>Senan Cooke, Dunhill an expert in this area ).</a:t>
            </a:r>
          </a:p>
          <a:p>
            <a:pPr lvl="1">
              <a:spcBef>
                <a:spcPts val="600"/>
              </a:spcBef>
              <a:defRPr/>
            </a:pPr>
            <a:r>
              <a:rPr lang="en-GB" sz="2800" dirty="0">
                <a:solidFill>
                  <a:srgbClr val="002060"/>
                </a:solidFill>
              </a:rPr>
              <a:t> Development of Urban Facilities </a:t>
            </a:r>
          </a:p>
          <a:p>
            <a:pPr lvl="1">
              <a:spcBef>
                <a:spcPts val="600"/>
              </a:spcBef>
              <a:defRPr/>
            </a:pPr>
            <a:r>
              <a:rPr lang="en-GB" sz="2800" dirty="0">
                <a:solidFill>
                  <a:srgbClr val="002060"/>
                </a:solidFill>
              </a:rPr>
              <a:t> Access to funding </a:t>
            </a:r>
          </a:p>
          <a:p>
            <a:pPr lvl="1">
              <a:spcBef>
                <a:spcPts val="600"/>
              </a:spcBef>
              <a:defRPr/>
            </a:pPr>
            <a:r>
              <a:rPr lang="en-GB" sz="2800" dirty="0">
                <a:solidFill>
                  <a:srgbClr val="002060"/>
                </a:solidFill>
              </a:rPr>
              <a:t> Job creation </a:t>
            </a:r>
          </a:p>
          <a:p>
            <a:pPr lvl="1">
              <a:spcBef>
                <a:spcPts val="600"/>
              </a:spcBef>
              <a:defRPr/>
            </a:pPr>
            <a:r>
              <a:rPr lang="en-GB" sz="2800" dirty="0">
                <a:solidFill>
                  <a:srgbClr val="002060"/>
                </a:solidFill>
              </a:rPr>
              <a:t> Partnerships </a:t>
            </a:r>
          </a:p>
          <a:p>
            <a:pPr lvl="1">
              <a:spcBef>
                <a:spcPts val="600"/>
              </a:spcBef>
              <a:defRPr/>
            </a:pPr>
            <a:r>
              <a:rPr lang="en-GB" sz="2800" dirty="0">
                <a:solidFill>
                  <a:srgbClr val="002060"/>
                </a:solidFill>
              </a:rPr>
              <a:t> GAA counties and clubs find it difficult to engage with councils, agencies, governments and government departments – we need enablers. </a:t>
            </a:r>
          </a:p>
        </p:txBody>
      </p:sp>
      <p:cxnSp>
        <p:nvCxnSpPr>
          <p:cNvPr id="4" name="Straight Connector 3">
            <a:extLst>
              <a:ext uri="{FF2B5EF4-FFF2-40B4-BE49-F238E27FC236}">
                <a16:creationId xmlns:a16="http://schemas.microsoft.com/office/drawing/2014/main" id="{997F2004-F5DA-DC13-DB18-3CD3F7AE4E4D}"/>
              </a:ext>
            </a:extLst>
          </p:cNvPr>
          <p:cNvCxnSpPr>
            <a:cxnSpLocks/>
          </p:cNvCxnSpPr>
          <p:nvPr/>
        </p:nvCxnSpPr>
        <p:spPr>
          <a:xfrm>
            <a:off x="795528" y="1484313"/>
            <a:ext cx="1088136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432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1B5B7-5FAD-AC52-5A33-E568F96ACEED}"/>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55E009-F81D-219C-F259-4E36E2F14DA2}"/>
              </a:ext>
            </a:extLst>
          </p:cNvPr>
          <p:cNvCxnSpPr/>
          <p:nvPr/>
        </p:nvCxnSpPr>
        <p:spPr>
          <a:xfrm>
            <a:off x="1936750" y="1484313"/>
            <a:ext cx="831850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8863F0D-B359-4755-1C0D-B28641F43165}"/>
              </a:ext>
            </a:extLst>
          </p:cNvPr>
          <p:cNvSpPr>
            <a:spLocks noGrp="1"/>
          </p:cNvSpPr>
          <p:nvPr>
            <p:ph idx="1"/>
          </p:nvPr>
        </p:nvSpPr>
        <p:spPr>
          <a:xfrm>
            <a:off x="2031093" y="546102"/>
            <a:ext cx="8028384" cy="5547196"/>
          </a:xfrm>
        </p:spPr>
        <p:txBody>
          <a:bodyPr rtlCol="0" anchor="ctr">
            <a:noAutofit/>
          </a:bodyPr>
          <a:lstStyle/>
          <a:p>
            <a:pPr marL="0" indent="0" algn="ctr">
              <a:spcBef>
                <a:spcPts val="600"/>
              </a:spcBef>
              <a:buNone/>
              <a:defRPr/>
            </a:pPr>
            <a:endParaRPr lang="en-GB" sz="4400" dirty="0">
              <a:solidFill>
                <a:srgbClr val="002060"/>
              </a:solidFill>
            </a:endParaRPr>
          </a:p>
          <a:p>
            <a:pPr marL="0" indent="0" algn="ctr">
              <a:spcBef>
                <a:spcPts val="600"/>
              </a:spcBef>
              <a:buNone/>
              <a:defRPr/>
            </a:pPr>
            <a:r>
              <a:rPr lang="en-GB" sz="3600" dirty="0">
                <a:solidFill>
                  <a:srgbClr val="002060"/>
                </a:solidFill>
              </a:rPr>
              <a:t>Maybe some harm is self inflicted in the pursuit of winning ? We must shoulder some responsibility ourselves. </a:t>
            </a:r>
          </a:p>
          <a:p>
            <a:pPr marL="0" indent="0" algn="ctr">
              <a:spcBef>
                <a:spcPts val="600"/>
              </a:spcBef>
              <a:buNone/>
              <a:defRPr/>
            </a:pPr>
            <a:r>
              <a:rPr lang="en-GB" sz="3600" dirty="0">
                <a:solidFill>
                  <a:srgbClr val="002060"/>
                </a:solidFill>
              </a:rPr>
              <a:t>Can you make a difference as coaches and administrators in your clubs in the short term to recruit and retain more players who will become the future volunteers ? </a:t>
            </a:r>
          </a:p>
        </p:txBody>
      </p:sp>
      <p:cxnSp>
        <p:nvCxnSpPr>
          <p:cNvPr id="4" name="Straight Connector 3">
            <a:extLst>
              <a:ext uri="{FF2B5EF4-FFF2-40B4-BE49-F238E27FC236}">
                <a16:creationId xmlns:a16="http://schemas.microsoft.com/office/drawing/2014/main" id="{F8D090E9-98CD-C2CF-07BE-A2F02D650173}"/>
              </a:ext>
            </a:extLst>
          </p:cNvPr>
          <p:cNvCxnSpPr>
            <a:cxnSpLocks/>
          </p:cNvCxnSpPr>
          <p:nvPr/>
        </p:nvCxnSpPr>
        <p:spPr>
          <a:xfrm>
            <a:off x="795528" y="1484313"/>
            <a:ext cx="1088136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220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7D776-2E2F-4759-EFBB-8D661C780411}"/>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467F7F4-B893-56AC-28D9-DB3AE195876D}"/>
              </a:ext>
            </a:extLst>
          </p:cNvPr>
          <p:cNvCxnSpPr/>
          <p:nvPr/>
        </p:nvCxnSpPr>
        <p:spPr>
          <a:xfrm>
            <a:off x="1936750" y="1484313"/>
            <a:ext cx="831850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BE29567-E4BA-388B-2F3D-50A01FACDA55}"/>
              </a:ext>
            </a:extLst>
          </p:cNvPr>
          <p:cNvSpPr>
            <a:spLocks noGrp="1"/>
          </p:cNvSpPr>
          <p:nvPr>
            <p:ph idx="1"/>
          </p:nvPr>
        </p:nvSpPr>
        <p:spPr>
          <a:xfrm>
            <a:off x="795527" y="2374902"/>
            <a:ext cx="10789919" cy="3797296"/>
          </a:xfrm>
        </p:spPr>
        <p:txBody>
          <a:bodyPr rtlCol="0" anchor="ctr">
            <a:noAutofit/>
          </a:bodyPr>
          <a:lstStyle/>
          <a:p>
            <a:pPr>
              <a:spcBef>
                <a:spcPts val="600"/>
              </a:spcBef>
              <a:defRPr/>
            </a:pPr>
            <a:r>
              <a:rPr lang="en-GB" dirty="0">
                <a:solidFill>
                  <a:srgbClr val="002060"/>
                </a:solidFill>
              </a:rPr>
              <a:t>Everywhere we go all we hear is about High-Performance Environments. </a:t>
            </a:r>
          </a:p>
          <a:p>
            <a:pPr>
              <a:spcBef>
                <a:spcPts val="600"/>
              </a:spcBef>
              <a:defRPr/>
            </a:pPr>
            <a:r>
              <a:rPr lang="en-GB" dirty="0">
                <a:solidFill>
                  <a:srgbClr val="002060"/>
                </a:solidFill>
              </a:rPr>
              <a:t>Clubs are jumping on board the runaway train, doing all they can to make sure they win that league or championship.</a:t>
            </a:r>
          </a:p>
          <a:p>
            <a:pPr>
              <a:spcBef>
                <a:spcPts val="600"/>
              </a:spcBef>
              <a:defRPr/>
            </a:pPr>
            <a:r>
              <a:rPr lang="en-GB" dirty="0">
                <a:solidFill>
                  <a:srgbClr val="002060"/>
                </a:solidFill>
              </a:rPr>
              <a:t>Research survey proves that young people will give up if they do not enjoy their hobbies / sports. </a:t>
            </a:r>
          </a:p>
          <a:p>
            <a:pPr>
              <a:spcBef>
                <a:spcPts val="600"/>
              </a:spcBef>
              <a:defRPr/>
            </a:pPr>
            <a:r>
              <a:rPr lang="en-GB" dirty="0">
                <a:solidFill>
                  <a:srgbClr val="002060"/>
                </a:solidFill>
              </a:rPr>
              <a:t>Pressure cooker environment. Commitment too great. Demands too high. </a:t>
            </a:r>
          </a:p>
          <a:p>
            <a:pPr>
              <a:spcBef>
                <a:spcPts val="600"/>
              </a:spcBef>
              <a:defRPr/>
            </a:pPr>
            <a:r>
              <a:rPr lang="en-GB" dirty="0">
                <a:solidFill>
                  <a:srgbClr val="002060"/>
                </a:solidFill>
              </a:rPr>
              <a:t>Create a fun environment whilst being ambitious and giving your all. </a:t>
            </a:r>
          </a:p>
        </p:txBody>
      </p:sp>
      <p:cxnSp>
        <p:nvCxnSpPr>
          <p:cNvPr id="4" name="Straight Connector 3">
            <a:extLst>
              <a:ext uri="{FF2B5EF4-FFF2-40B4-BE49-F238E27FC236}">
                <a16:creationId xmlns:a16="http://schemas.microsoft.com/office/drawing/2014/main" id="{4242198A-EEC4-57E3-45A1-D5DE43892A9E}"/>
              </a:ext>
            </a:extLst>
          </p:cNvPr>
          <p:cNvCxnSpPr>
            <a:cxnSpLocks/>
          </p:cNvCxnSpPr>
          <p:nvPr/>
        </p:nvCxnSpPr>
        <p:spPr>
          <a:xfrm>
            <a:off x="795528" y="1484313"/>
            <a:ext cx="1088136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BAE4C77-D078-4CA6-C5C8-CD4B8305523D}"/>
              </a:ext>
            </a:extLst>
          </p:cNvPr>
          <p:cNvSpPr txBox="1">
            <a:spLocks noChangeArrowheads="1"/>
          </p:cNvSpPr>
          <p:nvPr/>
        </p:nvSpPr>
        <p:spPr>
          <a:xfrm>
            <a:off x="795528" y="115887"/>
            <a:ext cx="9783572" cy="1368426"/>
          </a:xfrm>
          <a:prstGeom prst="rect">
            <a:avLst/>
          </a:prstGeom>
          <a:noFill/>
          <a:ln>
            <a:noFill/>
          </a:ln>
        </p:spPr>
        <p:txBody>
          <a:bodyPr lIns="91425" tIns="91425" rIns="91425" bIns="91425" anchor="b" anchorCtr="0"/>
          <a:lstStyle>
            <a:defPPr marR="0" algn="l" rtl="0">
              <a:lnSpc>
                <a:spcPct val="100000"/>
              </a:lnSpc>
              <a:spcBef>
                <a:spcPts val="0"/>
              </a:spcBef>
              <a:spcAft>
                <a:spcPts val="0"/>
              </a:spcAft>
            </a:defPPr>
            <a:lvl1pPr marL="0" marR="0" indent="0" algn="ctr" rtl="0">
              <a:lnSpc>
                <a:spcPct val="90000"/>
              </a:lnSpc>
              <a:spcBef>
                <a:spcPts val="0"/>
              </a:spcBef>
              <a:spcAft>
                <a:spcPts val="0"/>
              </a:spcAft>
              <a:buNone/>
              <a:defRPr sz="4500" b="0" i="0" u="none" strike="noStrike" cap="none" baseline="0">
                <a:solidFill>
                  <a:srgbClr val="005B82"/>
                </a:solidFill>
                <a:latin typeface="Arial"/>
                <a:ea typeface="Arial"/>
                <a:cs typeface="Arial"/>
                <a:sym typeface="Arial"/>
                <a:rtl val="0"/>
              </a:defRPr>
            </a:lvl1pPr>
            <a:lvl2pPr marL="0" marR="0" indent="0" algn="l" rtl="0">
              <a:lnSpc>
                <a:spcPct val="90000"/>
              </a:lnSpc>
              <a:spcBef>
                <a:spcPts val="0"/>
              </a:spcBef>
              <a:spcAft>
                <a:spcPts val="0"/>
              </a:spcAft>
              <a:buNone/>
              <a:defRPr sz="2800" b="0" i="0" u="none" strike="noStrike" cap="none" baseline="0">
                <a:solidFill>
                  <a:srgbClr val="005B82"/>
                </a:solidFill>
                <a:latin typeface="Arial"/>
                <a:ea typeface="Arial"/>
                <a:cs typeface="Arial"/>
                <a:sym typeface="Arial"/>
                <a:rtl val="0"/>
              </a:defRPr>
            </a:lvl2pPr>
            <a:lvl3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3pPr>
            <a:lvl4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4pPr>
            <a:lvl5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5pPr>
            <a:lvl6pPr marL="4572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6pPr>
            <a:lvl7pPr marL="9144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7pPr>
            <a:lvl8pPr marL="13716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8pPr>
            <a:lvl9pPr marL="18288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9pPr>
          </a:lstStyle>
          <a:p>
            <a:pPr algn="l" eaLnBrk="1" fontAlgn="auto" hangingPunct="1"/>
            <a:r>
              <a:rPr lang="en-IE" altLang="en-US" sz="3600" kern="0" dirty="0">
                <a:solidFill>
                  <a:srgbClr val="FF0000"/>
                </a:solidFill>
              </a:rPr>
              <a:t>What is the priority ? Short term gain or retaining more players ?</a:t>
            </a:r>
          </a:p>
        </p:txBody>
      </p:sp>
    </p:spTree>
    <p:extLst>
      <p:ext uri="{BB962C8B-B14F-4D97-AF65-F5344CB8AC3E}">
        <p14:creationId xmlns:p14="http://schemas.microsoft.com/office/powerpoint/2010/main" val="650404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DE566-AF68-DF94-DE28-317AA25196D0}"/>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1E0E90-0D05-DF60-DFF5-F8C4BDD16D28}"/>
              </a:ext>
            </a:extLst>
          </p:cNvPr>
          <p:cNvCxnSpPr/>
          <p:nvPr/>
        </p:nvCxnSpPr>
        <p:spPr>
          <a:xfrm>
            <a:off x="1936750" y="1484313"/>
            <a:ext cx="831850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3AE69E6-735B-B942-76A8-AD9CC741321D}"/>
              </a:ext>
            </a:extLst>
          </p:cNvPr>
          <p:cNvSpPr>
            <a:spLocks noGrp="1"/>
          </p:cNvSpPr>
          <p:nvPr>
            <p:ph idx="1"/>
          </p:nvPr>
        </p:nvSpPr>
        <p:spPr>
          <a:xfrm>
            <a:off x="795527" y="1874520"/>
            <a:ext cx="10789919" cy="3685031"/>
          </a:xfrm>
        </p:spPr>
        <p:txBody>
          <a:bodyPr rtlCol="0" anchor="ctr">
            <a:noAutofit/>
          </a:bodyPr>
          <a:lstStyle/>
          <a:p>
            <a:pPr marL="0" indent="0" algn="ctr">
              <a:spcBef>
                <a:spcPts val="600"/>
              </a:spcBef>
              <a:buNone/>
              <a:defRPr/>
            </a:pPr>
            <a:r>
              <a:rPr lang="en-GB" sz="4400" dirty="0">
                <a:solidFill>
                  <a:srgbClr val="002060"/>
                </a:solidFill>
              </a:rPr>
              <a:t>We realise that major changes are needed if all of YOUR  clubs and communities are going to continue to survive and thrive. YOU can positively influence this and make it happen. Will there be a place for all of us and will we along belong ? </a:t>
            </a:r>
          </a:p>
        </p:txBody>
      </p:sp>
      <p:cxnSp>
        <p:nvCxnSpPr>
          <p:cNvPr id="4" name="Straight Connector 3">
            <a:extLst>
              <a:ext uri="{FF2B5EF4-FFF2-40B4-BE49-F238E27FC236}">
                <a16:creationId xmlns:a16="http://schemas.microsoft.com/office/drawing/2014/main" id="{1BF943E9-AAEE-EF46-C6A3-49320D81149A}"/>
              </a:ext>
            </a:extLst>
          </p:cNvPr>
          <p:cNvCxnSpPr>
            <a:cxnSpLocks/>
          </p:cNvCxnSpPr>
          <p:nvPr/>
        </p:nvCxnSpPr>
        <p:spPr>
          <a:xfrm>
            <a:off x="795528" y="1484313"/>
            <a:ext cx="1088136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5520DD-BA92-02C2-0C66-01E7C42B22EC}"/>
              </a:ext>
            </a:extLst>
          </p:cNvPr>
          <p:cNvSpPr txBox="1">
            <a:spLocks noChangeArrowheads="1"/>
          </p:cNvSpPr>
          <p:nvPr/>
        </p:nvSpPr>
        <p:spPr>
          <a:xfrm>
            <a:off x="795528" y="115888"/>
            <a:ext cx="9783572" cy="1325562"/>
          </a:xfrm>
          <a:prstGeom prst="rect">
            <a:avLst/>
          </a:prstGeom>
          <a:noFill/>
          <a:ln>
            <a:noFill/>
          </a:ln>
        </p:spPr>
        <p:txBody>
          <a:bodyPr lIns="91425" tIns="91425" rIns="91425" bIns="91425" anchor="b" anchorCtr="0"/>
          <a:lstStyle>
            <a:defPPr marR="0" algn="l" rtl="0">
              <a:lnSpc>
                <a:spcPct val="100000"/>
              </a:lnSpc>
              <a:spcBef>
                <a:spcPts val="0"/>
              </a:spcBef>
              <a:spcAft>
                <a:spcPts val="0"/>
              </a:spcAft>
            </a:defPPr>
            <a:lvl1pPr marL="0" marR="0" indent="0" algn="ctr" rtl="0">
              <a:lnSpc>
                <a:spcPct val="90000"/>
              </a:lnSpc>
              <a:spcBef>
                <a:spcPts val="0"/>
              </a:spcBef>
              <a:spcAft>
                <a:spcPts val="0"/>
              </a:spcAft>
              <a:buNone/>
              <a:defRPr sz="4500" b="0" i="0" u="none" strike="noStrike" cap="none" baseline="0">
                <a:solidFill>
                  <a:srgbClr val="005B82"/>
                </a:solidFill>
                <a:latin typeface="Arial"/>
                <a:ea typeface="Arial"/>
                <a:cs typeface="Arial"/>
                <a:sym typeface="Arial"/>
                <a:rtl val="0"/>
              </a:defRPr>
            </a:lvl1pPr>
            <a:lvl2pPr marL="0" marR="0" indent="0" algn="l" rtl="0">
              <a:lnSpc>
                <a:spcPct val="90000"/>
              </a:lnSpc>
              <a:spcBef>
                <a:spcPts val="0"/>
              </a:spcBef>
              <a:spcAft>
                <a:spcPts val="0"/>
              </a:spcAft>
              <a:buNone/>
              <a:defRPr sz="2800" b="0" i="0" u="none" strike="noStrike" cap="none" baseline="0">
                <a:solidFill>
                  <a:srgbClr val="005B82"/>
                </a:solidFill>
                <a:latin typeface="Arial"/>
                <a:ea typeface="Arial"/>
                <a:cs typeface="Arial"/>
                <a:sym typeface="Arial"/>
                <a:rtl val="0"/>
              </a:defRPr>
            </a:lvl2pPr>
            <a:lvl3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3pPr>
            <a:lvl4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4pPr>
            <a:lvl5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5pPr>
            <a:lvl6pPr marL="4572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6pPr>
            <a:lvl7pPr marL="9144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7pPr>
            <a:lvl8pPr marL="13716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8pPr>
            <a:lvl9pPr marL="18288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9pPr>
          </a:lstStyle>
          <a:p>
            <a:pPr algn="l" eaLnBrk="1" fontAlgn="auto" hangingPunct="1"/>
            <a:r>
              <a:rPr lang="en-IE" altLang="en-US" sz="4800" kern="0" dirty="0">
                <a:solidFill>
                  <a:srgbClr val="FF0000"/>
                </a:solidFill>
              </a:rPr>
              <a:t>TAKE HOME MESSAGE </a:t>
            </a:r>
          </a:p>
        </p:txBody>
      </p:sp>
    </p:spTree>
    <p:extLst>
      <p:ext uri="{BB962C8B-B14F-4D97-AF65-F5344CB8AC3E}">
        <p14:creationId xmlns:p14="http://schemas.microsoft.com/office/powerpoint/2010/main" val="1939200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435E"/>
        </a:solidFill>
        <a:effectLst/>
      </p:bgPr>
    </p:bg>
    <p:spTree>
      <p:nvGrpSpPr>
        <p:cNvPr id="1" name=""/>
        <p:cNvGrpSpPr/>
        <p:nvPr/>
      </p:nvGrpSpPr>
      <p:grpSpPr>
        <a:xfrm>
          <a:off x="0" y="0"/>
          <a:ext cx="0" cy="0"/>
          <a:chOff x="0" y="0"/>
          <a:chExt cx="0" cy="0"/>
        </a:xfrm>
      </p:grpSpPr>
      <p:sp>
        <p:nvSpPr>
          <p:cNvPr id="51202" name="Rectangle 4">
            <a:extLst>
              <a:ext uri="{FF2B5EF4-FFF2-40B4-BE49-F238E27FC236}">
                <a16:creationId xmlns:a16="http://schemas.microsoft.com/office/drawing/2014/main" id="{3FF85941-94F2-448F-BAD1-03A41D818633}"/>
              </a:ext>
            </a:extLst>
          </p:cNvPr>
          <p:cNvSpPr>
            <a:spLocks noGrp="1" noChangeArrowheads="1"/>
          </p:cNvSpPr>
          <p:nvPr>
            <p:ph type="ctrTitle"/>
          </p:nvPr>
        </p:nvSpPr>
        <p:spPr>
          <a:xfrm>
            <a:off x="345989" y="1865870"/>
            <a:ext cx="9963236" cy="1675843"/>
          </a:xfrm>
          <a:ln/>
        </p:spPr>
        <p:txBody>
          <a:bodyPr/>
          <a:lstStyle/>
          <a:p>
            <a:r>
              <a:rPr lang="en-GB" altLang="en-US" sz="4800" dirty="0">
                <a:ea typeface="ＭＳ Ｐゴシック" panose="020B0600070205080204" pitchFamily="34" charset="-128"/>
              </a:rPr>
              <a:t>Go </a:t>
            </a:r>
            <a:r>
              <a:rPr lang="en-GB" altLang="en-US" sz="4800" dirty="0" err="1">
                <a:ea typeface="ＭＳ Ｐゴシック" panose="020B0600070205080204" pitchFamily="34" charset="-128"/>
              </a:rPr>
              <a:t>raibh</a:t>
            </a:r>
            <a:r>
              <a:rPr lang="en-GB" altLang="en-US" sz="4800" dirty="0">
                <a:ea typeface="ＭＳ Ｐゴシック" panose="020B0600070205080204" pitchFamily="34" charset="-128"/>
              </a:rPr>
              <a:t> </a:t>
            </a:r>
            <a:r>
              <a:rPr lang="en-GB" altLang="en-US" sz="4800" dirty="0" err="1">
                <a:ea typeface="ＭＳ Ｐゴシック" panose="020B0600070205080204" pitchFamily="34" charset="-128"/>
              </a:rPr>
              <a:t>míle</a:t>
            </a:r>
            <a:r>
              <a:rPr lang="en-GB" altLang="en-US" sz="4800" dirty="0">
                <a:ea typeface="ＭＳ Ｐゴシック" panose="020B0600070205080204" pitchFamily="34" charset="-128"/>
              </a:rPr>
              <a:t> </a:t>
            </a:r>
            <a:r>
              <a:rPr lang="en-GB" altLang="en-US" sz="4800" dirty="0" err="1">
                <a:ea typeface="ＭＳ Ｐゴシック" panose="020B0600070205080204" pitchFamily="34" charset="-128"/>
              </a:rPr>
              <a:t>maith</a:t>
            </a:r>
            <a:r>
              <a:rPr lang="en-GB" altLang="en-US" sz="4800" dirty="0">
                <a:ea typeface="ＭＳ Ｐゴシック" panose="020B0600070205080204" pitchFamily="34" charset="-128"/>
              </a:rPr>
              <a:t> </a:t>
            </a:r>
            <a:r>
              <a:rPr lang="en-GB" altLang="en-US" sz="4800" dirty="0" err="1">
                <a:ea typeface="ＭＳ Ｐゴシック" panose="020B0600070205080204" pitchFamily="34" charset="-128"/>
              </a:rPr>
              <a:t>agaibh</a:t>
            </a:r>
            <a:endParaRPr lang="en-US" altLang="en-US" sz="4800" dirty="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46487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1" name="Rectangle 1050">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largest sports air dome ...">
            <a:extLst>
              <a:ext uri="{FF2B5EF4-FFF2-40B4-BE49-F238E27FC236}">
                <a16:creationId xmlns:a16="http://schemas.microsoft.com/office/drawing/2014/main" id="{02612C67-E63F-A0B8-61E6-D196E961F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7787"/>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4F7256A7-BFA9-DFB3-CC90-3981F3755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788"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53" name="Freeform: Shape 1052">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55" name="Freeform: Shape 1054">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9AC8AA2-A719-461E-FC31-79CD0CA6C4F9}"/>
              </a:ext>
            </a:extLst>
          </p:cNvPr>
          <p:cNvSpPr txBox="1">
            <a:spLocks noChangeArrowheads="1"/>
          </p:cNvSpPr>
          <p:nvPr/>
        </p:nvSpPr>
        <p:spPr>
          <a:xfrm>
            <a:off x="438912" y="1524659"/>
            <a:ext cx="5019074" cy="2774088"/>
          </a:xfrm>
          <a:prstGeom prst="rect">
            <a:avLst/>
          </a:prstGeom>
        </p:spPr>
        <p:txBody>
          <a:bodyPr vert="horz" lIns="91440" tIns="45720" rIns="91440" bIns="45720" rtlCol="0" anchor="b" anchorCtr="0">
            <a:normAutofit/>
          </a:bodyPr>
          <a:lstStyle>
            <a:defPPr marR="0" algn="l" rtl="0">
              <a:lnSpc>
                <a:spcPct val="100000"/>
              </a:lnSpc>
              <a:spcBef>
                <a:spcPts val="0"/>
              </a:spcBef>
              <a:spcAft>
                <a:spcPts val="0"/>
              </a:spcAft>
            </a:defPPr>
            <a:lvl1pPr marL="0" marR="0" indent="0" algn="ctr" rtl="0">
              <a:lnSpc>
                <a:spcPct val="90000"/>
              </a:lnSpc>
              <a:spcBef>
                <a:spcPts val="0"/>
              </a:spcBef>
              <a:spcAft>
                <a:spcPts val="0"/>
              </a:spcAft>
              <a:buNone/>
              <a:defRPr sz="4500" b="0" i="0" u="none" strike="noStrike" cap="none" baseline="0">
                <a:solidFill>
                  <a:srgbClr val="005B82"/>
                </a:solidFill>
                <a:latin typeface="Arial"/>
                <a:ea typeface="Arial"/>
                <a:cs typeface="Arial"/>
                <a:sym typeface="Arial"/>
                <a:rtl val="0"/>
              </a:defRPr>
            </a:lvl1pPr>
            <a:lvl2pPr marL="0" marR="0" indent="0" algn="l" rtl="0">
              <a:lnSpc>
                <a:spcPct val="90000"/>
              </a:lnSpc>
              <a:spcBef>
                <a:spcPts val="0"/>
              </a:spcBef>
              <a:spcAft>
                <a:spcPts val="0"/>
              </a:spcAft>
              <a:buNone/>
              <a:defRPr sz="2800" b="0" i="0" u="none" strike="noStrike" cap="none" baseline="0">
                <a:solidFill>
                  <a:srgbClr val="005B82"/>
                </a:solidFill>
                <a:latin typeface="Arial"/>
                <a:ea typeface="Arial"/>
                <a:cs typeface="Arial"/>
                <a:sym typeface="Arial"/>
                <a:rtl val="0"/>
              </a:defRPr>
            </a:lvl2pPr>
            <a:lvl3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3pPr>
            <a:lvl4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4pPr>
            <a:lvl5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5pPr>
            <a:lvl6pPr marL="4572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6pPr>
            <a:lvl7pPr marL="9144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7pPr>
            <a:lvl8pPr marL="13716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8pPr>
            <a:lvl9pPr marL="18288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9pPr>
          </a:lstStyle>
          <a:p>
            <a:pPr algn="l" fontAlgn="auto">
              <a:spcBef>
                <a:spcPct val="0"/>
              </a:spcBef>
              <a:spcAft>
                <a:spcPts val="600"/>
              </a:spcAft>
            </a:pPr>
            <a:r>
              <a:rPr lang="en-US" altLang="en-US" sz="5400" kern="1200">
                <a:solidFill>
                  <a:schemeClr val="tx1"/>
                </a:solidFill>
                <a:latin typeface="+mj-lt"/>
                <a:ea typeface="+mj-ea"/>
                <a:cs typeface="+mj-cs"/>
              </a:rPr>
              <a:t>Connacht GAA Dome</a:t>
            </a:r>
          </a:p>
        </p:txBody>
      </p:sp>
      <p:sp>
        <p:nvSpPr>
          <p:cNvPr id="1057" name="Rectangle 1056">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059" name="Rectangle 1058">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569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7F91F-9A5D-BDC8-C4CD-99B1E90542C6}"/>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61E1889-395E-F94D-59F4-5B45EA1C0B2F}"/>
              </a:ext>
            </a:extLst>
          </p:cNvPr>
          <p:cNvSpPr>
            <a:spLocks noGrp="1"/>
          </p:cNvSpPr>
          <p:nvPr>
            <p:ph sz="half" idx="2"/>
          </p:nvPr>
        </p:nvSpPr>
        <p:spPr>
          <a:xfrm>
            <a:off x="905256" y="1737361"/>
            <a:ext cx="10771631" cy="4882893"/>
          </a:xfrm>
        </p:spPr>
        <p:txBody>
          <a:bodyPr>
            <a:normAutofit/>
          </a:bodyPr>
          <a:lstStyle/>
          <a:p>
            <a:pPr>
              <a:spcBef>
                <a:spcPts val="600"/>
              </a:spcBef>
              <a:defRPr/>
            </a:pPr>
            <a:r>
              <a:rPr lang="en-GB" dirty="0">
                <a:solidFill>
                  <a:srgbClr val="002060"/>
                </a:solidFill>
              </a:rPr>
              <a:t>Benny Hurl (Tyrone), Chair</a:t>
            </a:r>
          </a:p>
          <a:p>
            <a:pPr>
              <a:spcBef>
                <a:spcPts val="600"/>
              </a:spcBef>
              <a:defRPr/>
            </a:pPr>
            <a:r>
              <a:rPr lang="en-GB" dirty="0">
                <a:solidFill>
                  <a:srgbClr val="002060"/>
                </a:solidFill>
              </a:rPr>
              <a:t>Enda Stenson (Leitrim)</a:t>
            </a:r>
            <a:endParaRPr lang="en-US" dirty="0">
              <a:solidFill>
                <a:srgbClr val="000066"/>
              </a:solidFill>
            </a:endParaRPr>
          </a:p>
          <a:p>
            <a:pPr>
              <a:spcBef>
                <a:spcPts val="600"/>
              </a:spcBef>
              <a:defRPr/>
            </a:pPr>
            <a:r>
              <a:rPr lang="en-GB" dirty="0">
                <a:solidFill>
                  <a:srgbClr val="002060"/>
                </a:solidFill>
              </a:rPr>
              <a:t>Paddy Kelly (Meath)</a:t>
            </a:r>
          </a:p>
          <a:p>
            <a:pPr>
              <a:spcBef>
                <a:spcPts val="600"/>
              </a:spcBef>
              <a:defRPr/>
            </a:pPr>
            <a:r>
              <a:rPr lang="en-GB" dirty="0">
                <a:solidFill>
                  <a:srgbClr val="002060"/>
                </a:solidFill>
              </a:rPr>
              <a:t>Liam Lynch (Kerry)</a:t>
            </a:r>
          </a:p>
          <a:p>
            <a:pPr>
              <a:spcBef>
                <a:spcPts val="600"/>
              </a:spcBef>
              <a:defRPr/>
            </a:pPr>
            <a:r>
              <a:rPr lang="en-GB" dirty="0">
                <a:solidFill>
                  <a:srgbClr val="002060"/>
                </a:solidFill>
              </a:rPr>
              <a:t>Colm Cummins (Offaly)</a:t>
            </a:r>
          </a:p>
          <a:p>
            <a:pPr>
              <a:spcBef>
                <a:spcPts val="600"/>
              </a:spcBef>
              <a:defRPr/>
            </a:pPr>
            <a:r>
              <a:rPr lang="en-GB" dirty="0" err="1">
                <a:solidFill>
                  <a:srgbClr val="002060"/>
                </a:solidFill>
              </a:rPr>
              <a:t>Dr.</a:t>
            </a:r>
            <a:r>
              <a:rPr lang="en-GB" dirty="0">
                <a:solidFill>
                  <a:srgbClr val="002060"/>
                </a:solidFill>
              </a:rPr>
              <a:t> Senan Cooke (Waterford)</a:t>
            </a:r>
          </a:p>
          <a:p>
            <a:pPr>
              <a:spcBef>
                <a:spcPts val="600"/>
              </a:spcBef>
              <a:defRPr/>
            </a:pPr>
            <a:r>
              <a:rPr lang="en-GB" dirty="0">
                <a:solidFill>
                  <a:srgbClr val="002060"/>
                </a:solidFill>
              </a:rPr>
              <a:t>Brendan Waters (Dublin)</a:t>
            </a:r>
          </a:p>
          <a:p>
            <a:pPr>
              <a:spcBef>
                <a:spcPts val="600"/>
              </a:spcBef>
              <a:defRPr/>
            </a:pPr>
            <a:r>
              <a:rPr lang="en-GB" dirty="0">
                <a:solidFill>
                  <a:srgbClr val="002060"/>
                </a:solidFill>
              </a:rPr>
              <a:t>Katherine Maughan (Mayo)</a:t>
            </a:r>
          </a:p>
          <a:p>
            <a:pPr>
              <a:spcBef>
                <a:spcPts val="600"/>
              </a:spcBef>
              <a:defRPr/>
            </a:pPr>
            <a:r>
              <a:rPr lang="en-GB" dirty="0">
                <a:solidFill>
                  <a:srgbClr val="002060"/>
                </a:solidFill>
              </a:rPr>
              <a:t>Conor Weir (Croke Park)</a:t>
            </a:r>
          </a:p>
          <a:p>
            <a:pPr>
              <a:spcBef>
                <a:spcPts val="600"/>
              </a:spcBef>
              <a:defRPr/>
            </a:pPr>
            <a:r>
              <a:rPr lang="en-GB" dirty="0">
                <a:solidFill>
                  <a:srgbClr val="002060"/>
                </a:solidFill>
              </a:rPr>
              <a:t>Peter Horgan (Croke Park), </a:t>
            </a:r>
            <a:r>
              <a:rPr lang="en-GB" dirty="0" err="1">
                <a:solidFill>
                  <a:srgbClr val="002060"/>
                </a:solidFill>
              </a:rPr>
              <a:t>Runaí</a:t>
            </a:r>
            <a:endParaRPr lang="en-GB" dirty="0">
              <a:solidFill>
                <a:srgbClr val="002060"/>
              </a:solidFill>
            </a:endParaRPr>
          </a:p>
          <a:p>
            <a:endParaRPr lang="en-IE" dirty="0"/>
          </a:p>
        </p:txBody>
      </p:sp>
      <p:sp>
        <p:nvSpPr>
          <p:cNvPr id="2" name="Title 1">
            <a:extLst>
              <a:ext uri="{FF2B5EF4-FFF2-40B4-BE49-F238E27FC236}">
                <a16:creationId xmlns:a16="http://schemas.microsoft.com/office/drawing/2014/main" id="{9A61F342-BE8C-26F0-EE8C-CC6A118EC3CC}"/>
              </a:ext>
            </a:extLst>
          </p:cNvPr>
          <p:cNvSpPr txBox="1">
            <a:spLocks noChangeArrowheads="1"/>
          </p:cNvSpPr>
          <p:nvPr/>
        </p:nvSpPr>
        <p:spPr>
          <a:xfrm>
            <a:off x="795528" y="115888"/>
            <a:ext cx="9783572" cy="1325562"/>
          </a:xfrm>
          <a:prstGeom prst="rect">
            <a:avLst/>
          </a:prstGeom>
          <a:noFill/>
          <a:ln>
            <a:noFill/>
          </a:ln>
        </p:spPr>
        <p:txBody>
          <a:bodyPr lIns="91425" tIns="91425" rIns="91425" bIns="91425" anchor="b" anchorCtr="0"/>
          <a:lstStyle>
            <a:defPPr marR="0" algn="l" rtl="0">
              <a:lnSpc>
                <a:spcPct val="100000"/>
              </a:lnSpc>
              <a:spcBef>
                <a:spcPts val="0"/>
              </a:spcBef>
              <a:spcAft>
                <a:spcPts val="0"/>
              </a:spcAft>
            </a:defPPr>
            <a:lvl1pPr marL="0" marR="0" indent="0" algn="ctr" rtl="0">
              <a:lnSpc>
                <a:spcPct val="90000"/>
              </a:lnSpc>
              <a:spcBef>
                <a:spcPts val="0"/>
              </a:spcBef>
              <a:spcAft>
                <a:spcPts val="0"/>
              </a:spcAft>
              <a:buNone/>
              <a:defRPr sz="4500" b="0" i="0" u="none" strike="noStrike" cap="none" baseline="0">
                <a:solidFill>
                  <a:srgbClr val="005B82"/>
                </a:solidFill>
                <a:latin typeface="Arial"/>
                <a:ea typeface="Arial"/>
                <a:cs typeface="Arial"/>
                <a:sym typeface="Arial"/>
                <a:rtl val="0"/>
              </a:defRPr>
            </a:lvl1pPr>
            <a:lvl2pPr marL="0" marR="0" indent="0" algn="l" rtl="0">
              <a:lnSpc>
                <a:spcPct val="90000"/>
              </a:lnSpc>
              <a:spcBef>
                <a:spcPts val="0"/>
              </a:spcBef>
              <a:spcAft>
                <a:spcPts val="0"/>
              </a:spcAft>
              <a:buNone/>
              <a:defRPr sz="2800" b="0" i="0" u="none" strike="noStrike" cap="none" baseline="0">
                <a:solidFill>
                  <a:srgbClr val="005B82"/>
                </a:solidFill>
                <a:latin typeface="Arial"/>
                <a:ea typeface="Arial"/>
                <a:cs typeface="Arial"/>
                <a:sym typeface="Arial"/>
                <a:rtl val="0"/>
              </a:defRPr>
            </a:lvl2pPr>
            <a:lvl3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3pPr>
            <a:lvl4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4pPr>
            <a:lvl5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5pPr>
            <a:lvl6pPr marL="4572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6pPr>
            <a:lvl7pPr marL="9144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7pPr>
            <a:lvl8pPr marL="13716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8pPr>
            <a:lvl9pPr marL="18288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9pPr>
          </a:lstStyle>
          <a:p>
            <a:pPr algn="l" eaLnBrk="1" fontAlgn="auto" hangingPunct="1"/>
            <a:r>
              <a:rPr lang="en-IE" altLang="en-US" sz="4800" kern="0" dirty="0">
                <a:solidFill>
                  <a:srgbClr val="FF0000"/>
                </a:solidFill>
              </a:rPr>
              <a:t>Committee Members</a:t>
            </a:r>
          </a:p>
        </p:txBody>
      </p:sp>
      <p:cxnSp>
        <p:nvCxnSpPr>
          <p:cNvPr id="3" name="Straight Connector 2">
            <a:extLst>
              <a:ext uri="{FF2B5EF4-FFF2-40B4-BE49-F238E27FC236}">
                <a16:creationId xmlns:a16="http://schemas.microsoft.com/office/drawing/2014/main" id="{FFD34C74-B537-CCFB-DB0D-B8F57CDE94D7}"/>
              </a:ext>
            </a:extLst>
          </p:cNvPr>
          <p:cNvCxnSpPr/>
          <p:nvPr/>
        </p:nvCxnSpPr>
        <p:spPr>
          <a:xfrm>
            <a:off x="1936750" y="1484313"/>
            <a:ext cx="831850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E58ABAF-E4B1-2574-575B-EAC26ABA517B}"/>
              </a:ext>
            </a:extLst>
          </p:cNvPr>
          <p:cNvCxnSpPr>
            <a:cxnSpLocks/>
          </p:cNvCxnSpPr>
          <p:nvPr/>
        </p:nvCxnSpPr>
        <p:spPr>
          <a:xfrm>
            <a:off x="795528" y="1484313"/>
            <a:ext cx="1088136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744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E84AF-A5F8-D7FF-EEFD-1C1BF18DD893}"/>
              </a:ext>
            </a:extLst>
          </p:cNvPr>
          <p:cNvSpPr>
            <a:spLocks noGrp="1"/>
          </p:cNvSpPr>
          <p:nvPr>
            <p:ph type="title"/>
          </p:nvPr>
        </p:nvSpPr>
        <p:spPr/>
        <p:txBody>
          <a:bodyPr/>
          <a:lstStyle/>
          <a:p>
            <a:r>
              <a:rPr lang="en-US" dirty="0">
                <a:solidFill>
                  <a:srgbClr val="FF0000"/>
                </a:solidFill>
              </a:rPr>
              <a:t>What is demographics ? </a:t>
            </a:r>
            <a:endParaRPr lang="en-GB" dirty="0">
              <a:solidFill>
                <a:srgbClr val="FF0000"/>
              </a:solidFill>
            </a:endParaRPr>
          </a:p>
        </p:txBody>
      </p:sp>
      <p:sp>
        <p:nvSpPr>
          <p:cNvPr id="3" name="Content Placeholder 2">
            <a:extLst>
              <a:ext uri="{FF2B5EF4-FFF2-40B4-BE49-F238E27FC236}">
                <a16:creationId xmlns:a16="http://schemas.microsoft.com/office/drawing/2014/main" id="{8D9C6026-1B9F-0F3B-D727-618E98A871F3}"/>
              </a:ext>
            </a:extLst>
          </p:cNvPr>
          <p:cNvSpPr>
            <a:spLocks noGrp="1"/>
          </p:cNvSpPr>
          <p:nvPr>
            <p:ph idx="1"/>
          </p:nvPr>
        </p:nvSpPr>
        <p:spPr/>
        <p:txBody>
          <a:bodyPr>
            <a:normAutofit fontScale="92500" lnSpcReduction="10000"/>
          </a:bodyPr>
          <a:lstStyle/>
          <a:p>
            <a:r>
              <a:rPr lang="en-US" dirty="0">
                <a:solidFill>
                  <a:srgbClr val="002060"/>
                </a:solidFill>
              </a:rPr>
              <a:t>Caused by the movement over a long period of time of people from Rural parts of Ireland into the towns and the cities. </a:t>
            </a:r>
          </a:p>
          <a:p>
            <a:r>
              <a:rPr lang="en-US" dirty="0">
                <a:solidFill>
                  <a:srgbClr val="002060"/>
                </a:solidFill>
              </a:rPr>
              <a:t>Millions of people from rural Ireland have moved or have been forced to move into urban </a:t>
            </a:r>
            <a:r>
              <a:rPr lang="en-US" dirty="0" err="1">
                <a:solidFill>
                  <a:srgbClr val="002060"/>
                </a:solidFill>
              </a:rPr>
              <a:t>centres</a:t>
            </a:r>
            <a:r>
              <a:rPr lang="en-US" dirty="0">
                <a:solidFill>
                  <a:srgbClr val="002060"/>
                </a:solidFill>
              </a:rPr>
              <a:t> which is having a huge impact on GAA clubs.</a:t>
            </a:r>
          </a:p>
          <a:p>
            <a:r>
              <a:rPr lang="en-GB" dirty="0">
                <a:solidFill>
                  <a:srgbClr val="002060"/>
                </a:solidFill>
              </a:rPr>
              <a:t>This movement happened with limited planning or intervention by the GAA.</a:t>
            </a:r>
          </a:p>
          <a:p>
            <a:r>
              <a:rPr lang="en-GB" dirty="0">
                <a:solidFill>
                  <a:srgbClr val="002060"/>
                </a:solidFill>
              </a:rPr>
              <a:t>No real change in the number of clubs now in urban and rural spaces despite the population shifts. </a:t>
            </a:r>
          </a:p>
          <a:p>
            <a:r>
              <a:rPr lang="en-GB" dirty="0">
                <a:solidFill>
                  <a:srgbClr val="002060"/>
                </a:solidFill>
              </a:rPr>
              <a:t>Many Rural clubs have got much smaller – some urban clubs have become drastically bigger and are in some cases too big. Other urban clubs under huge pressure. </a:t>
            </a:r>
          </a:p>
          <a:p>
            <a:endParaRPr lang="en-GB" dirty="0"/>
          </a:p>
        </p:txBody>
      </p:sp>
      <p:cxnSp>
        <p:nvCxnSpPr>
          <p:cNvPr id="4" name="Straight Connector 3">
            <a:extLst>
              <a:ext uri="{FF2B5EF4-FFF2-40B4-BE49-F238E27FC236}">
                <a16:creationId xmlns:a16="http://schemas.microsoft.com/office/drawing/2014/main" id="{E827F55B-57AF-6CDF-B4C9-5666B57A2327}"/>
              </a:ext>
            </a:extLst>
          </p:cNvPr>
          <p:cNvCxnSpPr>
            <a:cxnSpLocks/>
          </p:cNvCxnSpPr>
          <p:nvPr/>
        </p:nvCxnSpPr>
        <p:spPr>
          <a:xfrm>
            <a:off x="795528" y="1484313"/>
            <a:ext cx="1088136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183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B788E31-041D-3710-1261-A0F3C5F1B190}"/>
              </a:ext>
            </a:extLst>
          </p:cNvPr>
          <p:cNvGraphicFramePr/>
          <p:nvPr>
            <p:extLst>
              <p:ext uri="{D42A27DB-BD31-4B8C-83A1-F6EECF244321}">
                <p14:modId xmlns:p14="http://schemas.microsoft.com/office/powerpoint/2010/main" val="3220286751"/>
              </p:ext>
            </p:extLst>
          </p:nvPr>
        </p:nvGraphicFramePr>
        <p:xfrm>
          <a:off x="1775521" y="1052736"/>
          <a:ext cx="8640960" cy="547260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8DB61E0C-D890-02A9-CF4F-04E84C1DF3D2}"/>
              </a:ext>
            </a:extLst>
          </p:cNvPr>
          <p:cNvSpPr txBox="1">
            <a:spLocks noChangeArrowheads="1"/>
          </p:cNvSpPr>
          <p:nvPr/>
        </p:nvSpPr>
        <p:spPr>
          <a:xfrm>
            <a:off x="1703512" y="115888"/>
            <a:ext cx="8642350" cy="1325562"/>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0" marR="0" indent="0" algn="l" rtl="0">
              <a:lnSpc>
                <a:spcPct val="90000"/>
              </a:lnSpc>
              <a:spcBef>
                <a:spcPts val="0"/>
              </a:spcBef>
              <a:spcAft>
                <a:spcPts val="0"/>
              </a:spcAft>
              <a:buNone/>
              <a:defRPr sz="3000" b="1" i="0" u="none" strike="noStrike" cap="small" baseline="0">
                <a:solidFill>
                  <a:srgbClr val="005B82"/>
                </a:solidFill>
                <a:latin typeface="Arial"/>
                <a:ea typeface="Arial"/>
                <a:cs typeface="Arial"/>
                <a:sym typeface="Arial"/>
                <a:rtl val="0"/>
              </a:defRPr>
            </a:lvl1pPr>
            <a:lvl2pPr marL="0" marR="0" indent="0" algn="l" rtl="0">
              <a:lnSpc>
                <a:spcPct val="90000"/>
              </a:lnSpc>
              <a:spcBef>
                <a:spcPts val="0"/>
              </a:spcBef>
              <a:spcAft>
                <a:spcPts val="0"/>
              </a:spcAft>
              <a:buNone/>
              <a:defRPr sz="2800" b="0" i="0" u="none" strike="noStrike" cap="none" baseline="0">
                <a:solidFill>
                  <a:srgbClr val="005B82"/>
                </a:solidFill>
                <a:latin typeface="Arial"/>
                <a:ea typeface="Arial"/>
                <a:cs typeface="Arial"/>
                <a:sym typeface="Arial"/>
                <a:rtl val="0"/>
              </a:defRPr>
            </a:lvl2pPr>
            <a:lvl3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3pPr>
            <a:lvl4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4pPr>
            <a:lvl5pPr marL="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5pPr>
            <a:lvl6pPr marL="4572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6pPr>
            <a:lvl7pPr marL="9144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7pPr>
            <a:lvl8pPr marL="13716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8pPr>
            <a:lvl9pPr marL="1828800" marR="0" indent="0" algn="l" rtl="0">
              <a:lnSpc>
                <a:spcPct val="90000"/>
              </a:lnSpc>
              <a:spcBef>
                <a:spcPts val="0"/>
              </a:spcBef>
              <a:spcAft>
                <a:spcPts val="0"/>
              </a:spcAft>
              <a:defRPr sz="2800" b="0" i="0" u="none" strike="noStrike" cap="none" baseline="0">
                <a:solidFill>
                  <a:srgbClr val="005B82"/>
                </a:solidFill>
                <a:latin typeface="Arial"/>
                <a:ea typeface="Arial"/>
                <a:cs typeface="Arial"/>
                <a:sym typeface="Arial"/>
              </a:defRPr>
            </a:lvl9pPr>
          </a:lstStyle>
          <a:p>
            <a:pPr>
              <a:defRPr/>
            </a:pPr>
            <a:r>
              <a:rPr lang="en-IE" altLang="en-US" sz="4800" b="0" kern="0" dirty="0">
                <a:solidFill>
                  <a:srgbClr val="FF0000"/>
                </a:solidFill>
                <a:latin typeface="Calibri" panose="020F0502020204030204" pitchFamily="34" charset="0"/>
                <a:cs typeface="Calibri" panose="020F0502020204030204" pitchFamily="34" charset="0"/>
              </a:rPr>
              <a:t>Number of Births 2010 - 2023</a:t>
            </a:r>
          </a:p>
        </p:txBody>
      </p:sp>
      <p:cxnSp>
        <p:nvCxnSpPr>
          <p:cNvPr id="5" name="Straight Connector 4">
            <a:extLst>
              <a:ext uri="{FF2B5EF4-FFF2-40B4-BE49-F238E27FC236}">
                <a16:creationId xmlns:a16="http://schemas.microsoft.com/office/drawing/2014/main" id="{F3189C2E-9DB9-F0A1-FADB-6390BE6F9C62}"/>
              </a:ext>
            </a:extLst>
          </p:cNvPr>
          <p:cNvCxnSpPr>
            <a:cxnSpLocks/>
          </p:cNvCxnSpPr>
          <p:nvPr/>
        </p:nvCxnSpPr>
        <p:spPr>
          <a:xfrm>
            <a:off x="952561" y="953961"/>
            <a:ext cx="1088136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477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p of ireland with white dots&#10;&#10;Description automatically generated">
            <a:extLst>
              <a:ext uri="{FF2B5EF4-FFF2-40B4-BE49-F238E27FC236}">
                <a16:creationId xmlns:a16="http://schemas.microsoft.com/office/drawing/2014/main" id="{F4C02AD1-EC9B-6858-D865-DC9DAA75D9CF}"/>
              </a:ext>
            </a:extLst>
          </p:cNvPr>
          <p:cNvPicPr>
            <a:picLocks noGrp="1" noChangeAspect="1"/>
          </p:cNvPicPr>
          <p:nvPr>
            <p:ph sz="half" idx="2"/>
          </p:nvPr>
        </p:nvPicPr>
        <p:blipFill>
          <a:blip r:embed="rId2"/>
          <a:stretch>
            <a:fillRect/>
          </a:stretch>
        </p:blipFill>
        <p:spPr>
          <a:xfrm>
            <a:off x="1603365" y="82988"/>
            <a:ext cx="4909229" cy="6686548"/>
          </a:xfrm>
        </p:spPr>
      </p:pic>
      <p:sp>
        <p:nvSpPr>
          <p:cNvPr id="9" name="Title 1">
            <a:extLst>
              <a:ext uri="{FF2B5EF4-FFF2-40B4-BE49-F238E27FC236}">
                <a16:creationId xmlns:a16="http://schemas.microsoft.com/office/drawing/2014/main" id="{DE026048-7602-28D9-700C-86E60D91C32D}"/>
              </a:ext>
            </a:extLst>
          </p:cNvPr>
          <p:cNvSpPr txBox="1">
            <a:spLocks/>
          </p:cNvSpPr>
          <p:nvPr/>
        </p:nvSpPr>
        <p:spPr bwMode="auto">
          <a:xfrm>
            <a:off x="6575652" y="2155827"/>
            <a:ext cx="3939268"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noAutofit/>
          </a:bodyPr>
          <a:lstStyle>
            <a:lvl1pPr marL="0" indent="0" algn="l" rtl="0" eaLnBrk="0" fontAlgn="base" hangingPunct="0">
              <a:spcBef>
                <a:spcPct val="80000"/>
              </a:spcBef>
              <a:spcAft>
                <a:spcPct val="0"/>
              </a:spcAft>
              <a:buClr>
                <a:srgbClr val="005B82"/>
              </a:buClr>
              <a:buFont typeface="Wingdings" panose="05000000000000000000" pitchFamily="2" charset="2"/>
              <a:buNone/>
              <a:defRPr sz="1800" b="1">
                <a:solidFill>
                  <a:srgbClr val="6C6F70"/>
                </a:solidFill>
                <a:latin typeface="+mn-lt"/>
                <a:ea typeface="+mn-ea"/>
                <a:cs typeface="+mn-cs"/>
              </a:defRPr>
            </a:lvl1pPr>
            <a:lvl2pPr marL="342900" indent="0" algn="l" rtl="0" eaLnBrk="0" fontAlgn="base" hangingPunct="0">
              <a:spcBef>
                <a:spcPct val="40000"/>
              </a:spcBef>
              <a:spcAft>
                <a:spcPct val="0"/>
              </a:spcAft>
              <a:buClr>
                <a:srgbClr val="6C6F70"/>
              </a:buClr>
              <a:buNone/>
              <a:defRPr sz="1500" b="1">
                <a:solidFill>
                  <a:srgbClr val="6C6F70"/>
                </a:solidFill>
                <a:latin typeface="+mn-lt"/>
                <a:ea typeface="+mn-ea"/>
              </a:defRPr>
            </a:lvl2pPr>
            <a:lvl3pPr marL="685800" indent="0" algn="l" rtl="0" eaLnBrk="0" fontAlgn="base" hangingPunct="0">
              <a:spcBef>
                <a:spcPct val="20000"/>
              </a:spcBef>
              <a:spcAft>
                <a:spcPct val="0"/>
              </a:spcAft>
              <a:buClr>
                <a:srgbClr val="6C6F70"/>
              </a:buClr>
              <a:buNone/>
              <a:defRPr sz="1350" b="1">
                <a:solidFill>
                  <a:srgbClr val="6C6F70"/>
                </a:solidFill>
                <a:latin typeface="+mn-lt"/>
                <a:ea typeface="+mn-ea"/>
              </a:defRPr>
            </a:lvl3pPr>
            <a:lvl4pPr marL="1028700" indent="0" algn="l" rtl="0" eaLnBrk="0" fontAlgn="base" hangingPunct="0">
              <a:spcBef>
                <a:spcPct val="20000"/>
              </a:spcBef>
              <a:spcAft>
                <a:spcPct val="0"/>
              </a:spcAft>
              <a:buClr>
                <a:srgbClr val="6C6F70"/>
              </a:buClr>
              <a:buNone/>
              <a:defRPr sz="1200" b="1">
                <a:solidFill>
                  <a:srgbClr val="6C6F70"/>
                </a:solidFill>
                <a:latin typeface="+mn-lt"/>
                <a:ea typeface="+mn-ea"/>
              </a:defRPr>
            </a:lvl4pPr>
            <a:lvl5pPr marL="1371600" indent="0" algn="l" rtl="0" eaLnBrk="0" fontAlgn="base" hangingPunct="0">
              <a:spcBef>
                <a:spcPct val="20000"/>
              </a:spcBef>
              <a:spcAft>
                <a:spcPct val="0"/>
              </a:spcAft>
              <a:buClr>
                <a:srgbClr val="6C6F70"/>
              </a:buClr>
              <a:buNone/>
              <a:defRPr sz="1200" b="1">
                <a:solidFill>
                  <a:srgbClr val="6C6F70"/>
                </a:solidFill>
                <a:latin typeface="+mn-lt"/>
                <a:ea typeface="+mn-ea"/>
              </a:defRPr>
            </a:lvl5pPr>
            <a:lvl6pPr marL="1714500" indent="0" algn="l" rtl="0" fontAlgn="base">
              <a:spcBef>
                <a:spcPct val="20000"/>
              </a:spcBef>
              <a:spcAft>
                <a:spcPct val="0"/>
              </a:spcAft>
              <a:buClr>
                <a:srgbClr val="6C6F70"/>
              </a:buClr>
              <a:buNone/>
              <a:defRPr sz="1200" b="1">
                <a:solidFill>
                  <a:srgbClr val="6C6F70"/>
                </a:solidFill>
                <a:latin typeface="+mn-lt"/>
                <a:ea typeface="+mn-ea"/>
              </a:defRPr>
            </a:lvl6pPr>
            <a:lvl7pPr marL="2057400" indent="0" algn="l" rtl="0" fontAlgn="base">
              <a:spcBef>
                <a:spcPct val="20000"/>
              </a:spcBef>
              <a:spcAft>
                <a:spcPct val="0"/>
              </a:spcAft>
              <a:buClr>
                <a:srgbClr val="6C6F70"/>
              </a:buClr>
              <a:buNone/>
              <a:defRPr sz="1200" b="1">
                <a:solidFill>
                  <a:srgbClr val="6C6F70"/>
                </a:solidFill>
                <a:latin typeface="+mn-lt"/>
                <a:ea typeface="+mn-ea"/>
              </a:defRPr>
            </a:lvl7pPr>
            <a:lvl8pPr marL="2400300" indent="0" algn="l" rtl="0" fontAlgn="base">
              <a:spcBef>
                <a:spcPct val="20000"/>
              </a:spcBef>
              <a:spcAft>
                <a:spcPct val="0"/>
              </a:spcAft>
              <a:buClr>
                <a:srgbClr val="6C6F70"/>
              </a:buClr>
              <a:buNone/>
              <a:defRPr sz="1200" b="1">
                <a:solidFill>
                  <a:srgbClr val="6C6F70"/>
                </a:solidFill>
                <a:latin typeface="+mn-lt"/>
                <a:ea typeface="+mn-ea"/>
              </a:defRPr>
            </a:lvl8pPr>
            <a:lvl9pPr marL="2743200" indent="0" algn="l" rtl="0" fontAlgn="base">
              <a:spcBef>
                <a:spcPct val="20000"/>
              </a:spcBef>
              <a:spcAft>
                <a:spcPct val="0"/>
              </a:spcAft>
              <a:buClr>
                <a:srgbClr val="6C6F70"/>
              </a:buClr>
              <a:buNone/>
              <a:defRPr sz="1200" b="1">
                <a:solidFill>
                  <a:srgbClr val="6C6F70"/>
                </a:solidFill>
                <a:latin typeface="+mn-lt"/>
                <a:ea typeface="+mn-ea"/>
              </a:defRPr>
            </a:lvl9pPr>
          </a:lstStyle>
          <a:p>
            <a:pPr algn="ctr" eaLnBrk="1" fontAlgn="auto" hangingPunct="1">
              <a:spcAft>
                <a:spcPts val="0"/>
              </a:spcAft>
              <a:defRPr/>
            </a:pPr>
            <a:r>
              <a:rPr lang="en-US" sz="2700" b="0" kern="0">
                <a:solidFill>
                  <a:srgbClr val="002060"/>
                </a:solidFill>
              </a:rPr>
              <a:t>Total Population:</a:t>
            </a:r>
            <a:r>
              <a:rPr lang="en-US" sz="2700" kern="0">
                <a:solidFill>
                  <a:srgbClr val="002060"/>
                </a:solidFill>
              </a:rPr>
              <a:t> 7,052,602</a:t>
            </a:r>
            <a:br>
              <a:rPr lang="en-US" sz="2700" kern="0">
                <a:solidFill>
                  <a:srgbClr val="002060"/>
                </a:solidFill>
              </a:rPr>
            </a:br>
            <a:endParaRPr lang="en-US" sz="2700" kern="0">
              <a:solidFill>
                <a:srgbClr val="002060"/>
              </a:solidFill>
            </a:endParaRPr>
          </a:p>
          <a:p>
            <a:pPr algn="ctr">
              <a:spcAft>
                <a:spcPts val="0"/>
              </a:spcAft>
              <a:defRPr/>
            </a:pPr>
            <a:br>
              <a:rPr lang="en-US" sz="2700" kern="0">
                <a:solidFill>
                  <a:srgbClr val="002060"/>
                </a:solidFill>
              </a:rPr>
            </a:br>
            <a:r>
              <a:rPr lang="en-US" sz="2700" b="0" kern="0">
                <a:solidFill>
                  <a:srgbClr val="002060"/>
                </a:solidFill>
              </a:rPr>
              <a:t>Total Clubs:</a:t>
            </a:r>
            <a:br>
              <a:rPr lang="en-US" sz="2700" b="0" kern="0"/>
            </a:br>
            <a:r>
              <a:rPr lang="en-US" sz="2700" kern="0">
                <a:solidFill>
                  <a:srgbClr val="002060"/>
                </a:solidFill>
              </a:rPr>
              <a:t>1,610</a:t>
            </a:r>
            <a:endParaRPr lang="en-US"/>
          </a:p>
        </p:txBody>
      </p:sp>
    </p:spTree>
    <p:extLst>
      <p:ext uri="{BB962C8B-B14F-4D97-AF65-F5344CB8AC3E}">
        <p14:creationId xmlns:p14="http://schemas.microsoft.com/office/powerpoint/2010/main" val="3551656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19B2-CD8B-24B4-729E-AEA788CD499D}"/>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F30CF93-14E1-3EAF-739B-559BAB92ABDE}"/>
              </a:ext>
            </a:extLst>
          </p:cNvPr>
          <p:cNvSpPr txBox="1">
            <a:spLocks/>
          </p:cNvSpPr>
          <p:nvPr/>
        </p:nvSpPr>
        <p:spPr bwMode="auto">
          <a:xfrm>
            <a:off x="7080086" y="2327362"/>
            <a:ext cx="3711645" cy="202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noAutofit/>
          </a:bodyPr>
          <a:lstStyle>
            <a:lvl1pPr marL="0" indent="0" algn="l" rtl="0" eaLnBrk="0" fontAlgn="base" hangingPunct="0">
              <a:spcBef>
                <a:spcPct val="80000"/>
              </a:spcBef>
              <a:spcAft>
                <a:spcPct val="0"/>
              </a:spcAft>
              <a:buClr>
                <a:srgbClr val="005B82"/>
              </a:buClr>
              <a:buFont typeface="Wingdings" panose="05000000000000000000" pitchFamily="2" charset="2"/>
              <a:buNone/>
              <a:defRPr sz="1800" b="1">
                <a:solidFill>
                  <a:srgbClr val="6C6F70"/>
                </a:solidFill>
                <a:latin typeface="+mn-lt"/>
                <a:ea typeface="+mn-ea"/>
                <a:cs typeface="+mn-cs"/>
              </a:defRPr>
            </a:lvl1pPr>
            <a:lvl2pPr marL="342900" indent="0" algn="l" rtl="0" eaLnBrk="0" fontAlgn="base" hangingPunct="0">
              <a:spcBef>
                <a:spcPct val="40000"/>
              </a:spcBef>
              <a:spcAft>
                <a:spcPct val="0"/>
              </a:spcAft>
              <a:buClr>
                <a:srgbClr val="6C6F70"/>
              </a:buClr>
              <a:buNone/>
              <a:defRPr sz="1500" b="1">
                <a:solidFill>
                  <a:srgbClr val="6C6F70"/>
                </a:solidFill>
                <a:latin typeface="+mn-lt"/>
                <a:ea typeface="+mn-ea"/>
              </a:defRPr>
            </a:lvl2pPr>
            <a:lvl3pPr marL="685800" indent="0" algn="l" rtl="0" eaLnBrk="0" fontAlgn="base" hangingPunct="0">
              <a:spcBef>
                <a:spcPct val="20000"/>
              </a:spcBef>
              <a:spcAft>
                <a:spcPct val="0"/>
              </a:spcAft>
              <a:buClr>
                <a:srgbClr val="6C6F70"/>
              </a:buClr>
              <a:buNone/>
              <a:defRPr sz="1350" b="1">
                <a:solidFill>
                  <a:srgbClr val="6C6F70"/>
                </a:solidFill>
                <a:latin typeface="+mn-lt"/>
                <a:ea typeface="+mn-ea"/>
              </a:defRPr>
            </a:lvl3pPr>
            <a:lvl4pPr marL="1028700" indent="0" algn="l" rtl="0" eaLnBrk="0" fontAlgn="base" hangingPunct="0">
              <a:spcBef>
                <a:spcPct val="20000"/>
              </a:spcBef>
              <a:spcAft>
                <a:spcPct val="0"/>
              </a:spcAft>
              <a:buClr>
                <a:srgbClr val="6C6F70"/>
              </a:buClr>
              <a:buNone/>
              <a:defRPr sz="1200" b="1">
                <a:solidFill>
                  <a:srgbClr val="6C6F70"/>
                </a:solidFill>
                <a:latin typeface="+mn-lt"/>
                <a:ea typeface="+mn-ea"/>
              </a:defRPr>
            </a:lvl4pPr>
            <a:lvl5pPr marL="1371600" indent="0" algn="l" rtl="0" eaLnBrk="0" fontAlgn="base" hangingPunct="0">
              <a:spcBef>
                <a:spcPct val="20000"/>
              </a:spcBef>
              <a:spcAft>
                <a:spcPct val="0"/>
              </a:spcAft>
              <a:buClr>
                <a:srgbClr val="6C6F70"/>
              </a:buClr>
              <a:buNone/>
              <a:defRPr sz="1200" b="1">
                <a:solidFill>
                  <a:srgbClr val="6C6F70"/>
                </a:solidFill>
                <a:latin typeface="+mn-lt"/>
                <a:ea typeface="+mn-ea"/>
              </a:defRPr>
            </a:lvl5pPr>
            <a:lvl6pPr marL="1714500" indent="0" algn="l" rtl="0" fontAlgn="base">
              <a:spcBef>
                <a:spcPct val="20000"/>
              </a:spcBef>
              <a:spcAft>
                <a:spcPct val="0"/>
              </a:spcAft>
              <a:buClr>
                <a:srgbClr val="6C6F70"/>
              </a:buClr>
              <a:buNone/>
              <a:defRPr sz="1200" b="1">
                <a:solidFill>
                  <a:srgbClr val="6C6F70"/>
                </a:solidFill>
                <a:latin typeface="+mn-lt"/>
                <a:ea typeface="+mn-ea"/>
              </a:defRPr>
            </a:lvl6pPr>
            <a:lvl7pPr marL="2057400" indent="0" algn="l" rtl="0" fontAlgn="base">
              <a:spcBef>
                <a:spcPct val="20000"/>
              </a:spcBef>
              <a:spcAft>
                <a:spcPct val="0"/>
              </a:spcAft>
              <a:buClr>
                <a:srgbClr val="6C6F70"/>
              </a:buClr>
              <a:buNone/>
              <a:defRPr sz="1200" b="1">
                <a:solidFill>
                  <a:srgbClr val="6C6F70"/>
                </a:solidFill>
                <a:latin typeface="+mn-lt"/>
                <a:ea typeface="+mn-ea"/>
              </a:defRPr>
            </a:lvl7pPr>
            <a:lvl8pPr marL="2400300" indent="0" algn="l" rtl="0" fontAlgn="base">
              <a:spcBef>
                <a:spcPct val="20000"/>
              </a:spcBef>
              <a:spcAft>
                <a:spcPct val="0"/>
              </a:spcAft>
              <a:buClr>
                <a:srgbClr val="6C6F70"/>
              </a:buClr>
              <a:buNone/>
              <a:defRPr sz="1200" b="1">
                <a:solidFill>
                  <a:srgbClr val="6C6F70"/>
                </a:solidFill>
                <a:latin typeface="+mn-lt"/>
                <a:ea typeface="+mn-ea"/>
              </a:defRPr>
            </a:lvl8pPr>
            <a:lvl9pPr marL="2743200" indent="0" algn="l" rtl="0" fontAlgn="base">
              <a:spcBef>
                <a:spcPct val="20000"/>
              </a:spcBef>
              <a:spcAft>
                <a:spcPct val="0"/>
              </a:spcAft>
              <a:buClr>
                <a:srgbClr val="6C6F70"/>
              </a:buClr>
              <a:buNone/>
              <a:defRPr sz="1200" b="1">
                <a:solidFill>
                  <a:srgbClr val="6C6F70"/>
                </a:solidFill>
                <a:latin typeface="+mn-lt"/>
                <a:ea typeface="+mn-ea"/>
              </a:defRPr>
            </a:lvl9pPr>
          </a:lstStyle>
          <a:p>
            <a:pPr eaLnBrk="1" fontAlgn="auto" hangingPunct="1">
              <a:spcAft>
                <a:spcPts val="0"/>
              </a:spcAft>
              <a:defRPr/>
            </a:pPr>
            <a:r>
              <a:rPr lang="en-US" sz="1600" b="0" kern="0" dirty="0">
                <a:solidFill>
                  <a:srgbClr val="002060"/>
                </a:solidFill>
              </a:rPr>
              <a:t>Population:</a:t>
            </a:r>
            <a:r>
              <a:rPr lang="en-US" sz="1600" kern="0" dirty="0">
                <a:solidFill>
                  <a:srgbClr val="002060"/>
                </a:solidFill>
              </a:rPr>
              <a:t>         	1,373,346</a:t>
            </a:r>
            <a:br>
              <a:rPr lang="en-US" sz="1600" kern="0" dirty="0">
                <a:solidFill>
                  <a:srgbClr val="002060"/>
                </a:solidFill>
              </a:rPr>
            </a:br>
            <a:r>
              <a:rPr lang="en-US" sz="1600" b="0" kern="0" dirty="0">
                <a:solidFill>
                  <a:srgbClr val="002060"/>
                </a:solidFill>
              </a:rPr>
              <a:t>% of Total Population:</a:t>
            </a:r>
            <a:r>
              <a:rPr lang="en-US" sz="1600" kern="0" dirty="0"/>
              <a:t>  	</a:t>
            </a:r>
            <a:r>
              <a:rPr lang="en-US" sz="1600" kern="0" dirty="0">
                <a:solidFill>
                  <a:srgbClr val="002060"/>
                </a:solidFill>
                <a:cs typeface="Arial"/>
              </a:rPr>
              <a:t>19.4 %</a:t>
            </a:r>
            <a:br>
              <a:rPr lang="en-US" sz="1600" kern="0" dirty="0"/>
            </a:br>
            <a:br>
              <a:rPr lang="en-US" sz="1600" kern="0" dirty="0"/>
            </a:br>
            <a:r>
              <a:rPr lang="en-US" sz="1600" b="0" kern="0" dirty="0">
                <a:solidFill>
                  <a:srgbClr val="002060"/>
                </a:solidFill>
              </a:rPr>
              <a:t>Clubs: </a:t>
            </a:r>
            <a:r>
              <a:rPr lang="en-US" sz="1600" b="0" kern="0" dirty="0"/>
              <a:t> </a:t>
            </a:r>
            <a:r>
              <a:rPr lang="en-US" sz="1600" b="0" kern="0" dirty="0">
                <a:solidFill>
                  <a:srgbClr val="002060"/>
                </a:solidFill>
              </a:rPr>
              <a:t> </a:t>
            </a:r>
            <a:r>
              <a:rPr lang="en-US" sz="1600" b="0" kern="0" dirty="0"/>
              <a:t> </a:t>
            </a:r>
            <a:r>
              <a:rPr lang="en-US" sz="1600" b="0" kern="0" dirty="0">
                <a:solidFill>
                  <a:srgbClr val="002060"/>
                </a:solidFill>
              </a:rPr>
              <a:t> </a:t>
            </a:r>
            <a:r>
              <a:rPr lang="en-US" sz="1600" b="0" kern="0" dirty="0"/>
              <a:t>   </a:t>
            </a:r>
            <a:r>
              <a:rPr lang="en-US" sz="1600" kern="0" dirty="0">
                <a:solidFill>
                  <a:srgbClr val="002060"/>
                </a:solidFill>
              </a:rPr>
              <a:t>    	463</a:t>
            </a:r>
            <a:br>
              <a:rPr lang="en-US" sz="1600" kern="0" dirty="0">
                <a:solidFill>
                  <a:srgbClr val="002060"/>
                </a:solidFill>
              </a:rPr>
            </a:br>
            <a:r>
              <a:rPr lang="en-US" sz="1600" b="0" kern="0" dirty="0">
                <a:solidFill>
                  <a:srgbClr val="002060"/>
                </a:solidFill>
              </a:rPr>
              <a:t>% of Total Clubs:</a:t>
            </a:r>
            <a:r>
              <a:rPr lang="en-US" sz="1600" b="0" kern="0" dirty="0"/>
              <a:t> </a:t>
            </a:r>
            <a:r>
              <a:rPr lang="en-US" sz="1600" b="0" kern="0" dirty="0">
                <a:solidFill>
                  <a:srgbClr val="002060"/>
                </a:solidFill>
              </a:rPr>
              <a:t>   	</a:t>
            </a:r>
            <a:r>
              <a:rPr lang="en-US" sz="1600" kern="0" dirty="0">
                <a:solidFill>
                  <a:srgbClr val="002060"/>
                </a:solidFill>
              </a:rPr>
              <a:t>28.8 %</a:t>
            </a:r>
          </a:p>
          <a:p>
            <a:pPr>
              <a:spcAft>
                <a:spcPts val="0"/>
              </a:spcAft>
              <a:defRPr/>
            </a:pPr>
            <a:r>
              <a:rPr lang="en-US" sz="1600" b="0" kern="0" dirty="0">
                <a:solidFill>
                  <a:srgbClr val="002060"/>
                </a:solidFill>
              </a:rPr>
              <a:t>Members: </a:t>
            </a:r>
            <a:r>
              <a:rPr lang="en-US" sz="1600" b="0" kern="0" dirty="0"/>
              <a:t> </a:t>
            </a:r>
            <a:r>
              <a:rPr lang="en-US" sz="1600" b="0" kern="0" dirty="0">
                <a:solidFill>
                  <a:srgbClr val="002060"/>
                </a:solidFill>
              </a:rPr>
              <a:t> </a:t>
            </a:r>
            <a:r>
              <a:rPr lang="en-US" sz="1600" b="0" kern="0" dirty="0"/>
              <a:t> </a:t>
            </a:r>
            <a:r>
              <a:rPr lang="en-US" sz="1600" b="0" kern="0" dirty="0">
                <a:solidFill>
                  <a:srgbClr val="002060"/>
                </a:solidFill>
              </a:rPr>
              <a:t> </a:t>
            </a:r>
            <a:r>
              <a:rPr lang="en-US" sz="1600" b="0" kern="0" dirty="0"/>
              <a:t>   </a:t>
            </a:r>
            <a:r>
              <a:rPr lang="en-US" sz="1600" kern="0" dirty="0">
                <a:solidFill>
                  <a:srgbClr val="002060"/>
                </a:solidFill>
              </a:rPr>
              <a:t>    	137,640</a:t>
            </a:r>
            <a:br>
              <a:rPr lang="en-US" sz="1600" kern="0" dirty="0">
                <a:solidFill>
                  <a:srgbClr val="002060"/>
                </a:solidFill>
              </a:rPr>
            </a:br>
            <a:r>
              <a:rPr lang="en-US" sz="1600" b="0" kern="0" dirty="0">
                <a:solidFill>
                  <a:srgbClr val="002060"/>
                </a:solidFill>
              </a:rPr>
              <a:t>% of Total Members:</a:t>
            </a:r>
            <a:r>
              <a:rPr lang="en-US" sz="1600" b="0" kern="0" dirty="0"/>
              <a:t> </a:t>
            </a:r>
            <a:r>
              <a:rPr lang="en-US" sz="1600" b="0" kern="0" dirty="0">
                <a:solidFill>
                  <a:srgbClr val="002060"/>
                </a:solidFill>
              </a:rPr>
              <a:t>    	</a:t>
            </a:r>
            <a:r>
              <a:rPr lang="en-US" sz="1600" kern="0" dirty="0">
                <a:solidFill>
                  <a:srgbClr val="002060"/>
                </a:solidFill>
              </a:rPr>
              <a:t>25 %</a:t>
            </a:r>
            <a:br>
              <a:rPr lang="en-US" sz="1600" b="0" kern="0" dirty="0"/>
            </a:br>
            <a:endParaRPr lang="en-US" sz="1600" kern="0" dirty="0">
              <a:solidFill>
                <a:srgbClr val="002060"/>
              </a:solidFill>
            </a:endParaRPr>
          </a:p>
        </p:txBody>
      </p:sp>
      <p:pic>
        <p:nvPicPr>
          <p:cNvPr id="5" name="Picture 4" descr="A satellite image of a land&#10;&#10;Description automatically generated">
            <a:extLst>
              <a:ext uri="{FF2B5EF4-FFF2-40B4-BE49-F238E27FC236}">
                <a16:creationId xmlns:a16="http://schemas.microsoft.com/office/drawing/2014/main" id="{539DE782-7B05-38BB-0898-AD50530C5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187" y="94617"/>
            <a:ext cx="4902813" cy="6668765"/>
          </a:xfrm>
          <a:prstGeom prst="rect">
            <a:avLst/>
          </a:prstGeom>
        </p:spPr>
      </p:pic>
    </p:spTree>
    <p:extLst>
      <p:ext uri="{BB962C8B-B14F-4D97-AF65-F5344CB8AC3E}">
        <p14:creationId xmlns:p14="http://schemas.microsoft.com/office/powerpoint/2010/main" val="3146990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ireland with white dots&#10;&#10;Description automatically generated">
            <a:extLst>
              <a:ext uri="{FF2B5EF4-FFF2-40B4-BE49-F238E27FC236}">
                <a16:creationId xmlns:a16="http://schemas.microsoft.com/office/drawing/2014/main" id="{DB1F5888-8DF2-E514-D47B-D2D2A883CDC7}"/>
              </a:ext>
            </a:extLst>
          </p:cNvPr>
          <p:cNvPicPr>
            <a:picLocks noChangeAspect="1"/>
          </p:cNvPicPr>
          <p:nvPr/>
        </p:nvPicPr>
        <p:blipFill>
          <a:blip r:embed="rId2"/>
          <a:stretch>
            <a:fillRect/>
          </a:stretch>
        </p:blipFill>
        <p:spPr>
          <a:xfrm>
            <a:off x="1600314" y="85726"/>
            <a:ext cx="4899024" cy="6676345"/>
          </a:xfrm>
          <a:prstGeom prst="rect">
            <a:avLst/>
          </a:prstGeom>
        </p:spPr>
      </p:pic>
      <p:sp>
        <p:nvSpPr>
          <p:cNvPr id="9" name="Title 1">
            <a:extLst>
              <a:ext uri="{FF2B5EF4-FFF2-40B4-BE49-F238E27FC236}">
                <a16:creationId xmlns:a16="http://schemas.microsoft.com/office/drawing/2014/main" id="{DE026048-7602-28D9-700C-86E60D91C32D}"/>
              </a:ext>
            </a:extLst>
          </p:cNvPr>
          <p:cNvSpPr txBox="1">
            <a:spLocks/>
          </p:cNvSpPr>
          <p:nvPr/>
        </p:nvSpPr>
        <p:spPr bwMode="auto">
          <a:xfrm>
            <a:off x="6917678" y="4493727"/>
            <a:ext cx="3398093" cy="202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noAutofit/>
          </a:bodyPr>
          <a:lstStyle>
            <a:lvl1pPr marL="0" indent="0" algn="l" rtl="0" eaLnBrk="0" fontAlgn="base" hangingPunct="0">
              <a:spcBef>
                <a:spcPct val="80000"/>
              </a:spcBef>
              <a:spcAft>
                <a:spcPct val="0"/>
              </a:spcAft>
              <a:buClr>
                <a:srgbClr val="005B82"/>
              </a:buClr>
              <a:buFont typeface="Wingdings" panose="05000000000000000000" pitchFamily="2" charset="2"/>
              <a:buNone/>
              <a:defRPr sz="1800" b="1">
                <a:solidFill>
                  <a:srgbClr val="6C6F70"/>
                </a:solidFill>
                <a:latin typeface="+mn-lt"/>
                <a:ea typeface="+mn-ea"/>
                <a:cs typeface="+mn-cs"/>
              </a:defRPr>
            </a:lvl1pPr>
            <a:lvl2pPr marL="342900" indent="0" algn="l" rtl="0" eaLnBrk="0" fontAlgn="base" hangingPunct="0">
              <a:spcBef>
                <a:spcPct val="40000"/>
              </a:spcBef>
              <a:spcAft>
                <a:spcPct val="0"/>
              </a:spcAft>
              <a:buClr>
                <a:srgbClr val="6C6F70"/>
              </a:buClr>
              <a:buNone/>
              <a:defRPr sz="1500" b="1">
                <a:solidFill>
                  <a:srgbClr val="6C6F70"/>
                </a:solidFill>
                <a:latin typeface="+mn-lt"/>
                <a:ea typeface="+mn-ea"/>
              </a:defRPr>
            </a:lvl2pPr>
            <a:lvl3pPr marL="685800" indent="0" algn="l" rtl="0" eaLnBrk="0" fontAlgn="base" hangingPunct="0">
              <a:spcBef>
                <a:spcPct val="20000"/>
              </a:spcBef>
              <a:spcAft>
                <a:spcPct val="0"/>
              </a:spcAft>
              <a:buClr>
                <a:srgbClr val="6C6F70"/>
              </a:buClr>
              <a:buNone/>
              <a:defRPr sz="1350" b="1">
                <a:solidFill>
                  <a:srgbClr val="6C6F70"/>
                </a:solidFill>
                <a:latin typeface="+mn-lt"/>
                <a:ea typeface="+mn-ea"/>
              </a:defRPr>
            </a:lvl3pPr>
            <a:lvl4pPr marL="1028700" indent="0" algn="l" rtl="0" eaLnBrk="0" fontAlgn="base" hangingPunct="0">
              <a:spcBef>
                <a:spcPct val="20000"/>
              </a:spcBef>
              <a:spcAft>
                <a:spcPct val="0"/>
              </a:spcAft>
              <a:buClr>
                <a:srgbClr val="6C6F70"/>
              </a:buClr>
              <a:buNone/>
              <a:defRPr sz="1200" b="1">
                <a:solidFill>
                  <a:srgbClr val="6C6F70"/>
                </a:solidFill>
                <a:latin typeface="+mn-lt"/>
                <a:ea typeface="+mn-ea"/>
              </a:defRPr>
            </a:lvl4pPr>
            <a:lvl5pPr marL="1371600" indent="0" algn="l" rtl="0" eaLnBrk="0" fontAlgn="base" hangingPunct="0">
              <a:spcBef>
                <a:spcPct val="20000"/>
              </a:spcBef>
              <a:spcAft>
                <a:spcPct val="0"/>
              </a:spcAft>
              <a:buClr>
                <a:srgbClr val="6C6F70"/>
              </a:buClr>
              <a:buNone/>
              <a:defRPr sz="1200" b="1">
                <a:solidFill>
                  <a:srgbClr val="6C6F70"/>
                </a:solidFill>
                <a:latin typeface="+mn-lt"/>
                <a:ea typeface="+mn-ea"/>
              </a:defRPr>
            </a:lvl5pPr>
            <a:lvl6pPr marL="1714500" indent="0" algn="l" rtl="0" fontAlgn="base">
              <a:spcBef>
                <a:spcPct val="20000"/>
              </a:spcBef>
              <a:spcAft>
                <a:spcPct val="0"/>
              </a:spcAft>
              <a:buClr>
                <a:srgbClr val="6C6F70"/>
              </a:buClr>
              <a:buNone/>
              <a:defRPr sz="1200" b="1">
                <a:solidFill>
                  <a:srgbClr val="6C6F70"/>
                </a:solidFill>
                <a:latin typeface="+mn-lt"/>
                <a:ea typeface="+mn-ea"/>
              </a:defRPr>
            </a:lvl6pPr>
            <a:lvl7pPr marL="2057400" indent="0" algn="l" rtl="0" fontAlgn="base">
              <a:spcBef>
                <a:spcPct val="20000"/>
              </a:spcBef>
              <a:spcAft>
                <a:spcPct val="0"/>
              </a:spcAft>
              <a:buClr>
                <a:srgbClr val="6C6F70"/>
              </a:buClr>
              <a:buNone/>
              <a:defRPr sz="1200" b="1">
                <a:solidFill>
                  <a:srgbClr val="6C6F70"/>
                </a:solidFill>
                <a:latin typeface="+mn-lt"/>
                <a:ea typeface="+mn-ea"/>
              </a:defRPr>
            </a:lvl7pPr>
            <a:lvl8pPr marL="2400300" indent="0" algn="l" rtl="0" fontAlgn="base">
              <a:spcBef>
                <a:spcPct val="20000"/>
              </a:spcBef>
              <a:spcAft>
                <a:spcPct val="0"/>
              </a:spcAft>
              <a:buClr>
                <a:srgbClr val="6C6F70"/>
              </a:buClr>
              <a:buNone/>
              <a:defRPr sz="1200" b="1">
                <a:solidFill>
                  <a:srgbClr val="6C6F70"/>
                </a:solidFill>
                <a:latin typeface="+mn-lt"/>
                <a:ea typeface="+mn-ea"/>
              </a:defRPr>
            </a:lvl8pPr>
            <a:lvl9pPr marL="2743200" indent="0" algn="l" rtl="0" fontAlgn="base">
              <a:spcBef>
                <a:spcPct val="20000"/>
              </a:spcBef>
              <a:spcAft>
                <a:spcPct val="0"/>
              </a:spcAft>
              <a:buClr>
                <a:srgbClr val="6C6F70"/>
              </a:buClr>
              <a:buNone/>
              <a:defRPr sz="1200" b="1">
                <a:solidFill>
                  <a:srgbClr val="6C6F70"/>
                </a:solidFill>
                <a:latin typeface="+mn-lt"/>
                <a:ea typeface="+mn-ea"/>
              </a:defRPr>
            </a:lvl9pPr>
          </a:lstStyle>
          <a:p>
            <a:pPr eaLnBrk="1" fontAlgn="auto" hangingPunct="1">
              <a:spcAft>
                <a:spcPts val="0"/>
              </a:spcAft>
              <a:defRPr/>
            </a:pPr>
            <a:r>
              <a:rPr lang="en-US" sz="1600" b="0" kern="0">
                <a:solidFill>
                  <a:srgbClr val="002060"/>
                </a:solidFill>
              </a:rPr>
              <a:t>Population:</a:t>
            </a:r>
            <a:r>
              <a:rPr lang="en-US" sz="1600" kern="0">
                <a:solidFill>
                  <a:srgbClr val="002060"/>
                </a:solidFill>
              </a:rPr>
              <a:t>         2,304,899</a:t>
            </a:r>
            <a:br>
              <a:rPr lang="en-US" sz="1600" kern="0">
                <a:solidFill>
                  <a:srgbClr val="002060"/>
                </a:solidFill>
              </a:rPr>
            </a:br>
            <a:r>
              <a:rPr lang="en-US" sz="1600" b="0" kern="0">
                <a:solidFill>
                  <a:srgbClr val="002060"/>
                </a:solidFill>
              </a:rPr>
              <a:t>% of Total Population:</a:t>
            </a:r>
            <a:r>
              <a:rPr lang="en-US" sz="1600" kern="0"/>
              <a:t>  </a:t>
            </a:r>
            <a:r>
              <a:rPr lang="en-US" sz="1600" kern="0">
                <a:solidFill>
                  <a:srgbClr val="002060"/>
                </a:solidFill>
                <a:cs typeface="Arial"/>
              </a:rPr>
              <a:t>32.7 %</a:t>
            </a:r>
            <a:br>
              <a:rPr lang="en-US" sz="1600" kern="0"/>
            </a:br>
            <a:endParaRPr lang="en-US" sz="1600" kern="0">
              <a:solidFill>
                <a:srgbClr val="002060"/>
              </a:solidFill>
              <a:cs typeface="Arial"/>
            </a:endParaRPr>
          </a:p>
          <a:p>
            <a:pPr>
              <a:spcAft>
                <a:spcPts val="0"/>
              </a:spcAft>
              <a:defRPr/>
            </a:pPr>
            <a:r>
              <a:rPr lang="en-US" sz="1600" b="0" kern="0">
                <a:solidFill>
                  <a:srgbClr val="002060"/>
                </a:solidFill>
              </a:rPr>
              <a:t>Clubs: </a:t>
            </a:r>
            <a:r>
              <a:rPr lang="en-US" sz="1600" b="0" kern="0"/>
              <a:t> </a:t>
            </a:r>
            <a:r>
              <a:rPr lang="en-US" sz="1600" b="0" kern="0">
                <a:solidFill>
                  <a:srgbClr val="002060"/>
                </a:solidFill>
              </a:rPr>
              <a:t> </a:t>
            </a:r>
            <a:r>
              <a:rPr lang="en-US" sz="1600" b="0" kern="0"/>
              <a:t> </a:t>
            </a:r>
            <a:r>
              <a:rPr lang="en-US" sz="1600" b="0" kern="0">
                <a:solidFill>
                  <a:srgbClr val="002060"/>
                </a:solidFill>
              </a:rPr>
              <a:t> </a:t>
            </a:r>
            <a:r>
              <a:rPr lang="en-US" sz="1600" b="0" kern="0"/>
              <a:t>   </a:t>
            </a:r>
            <a:r>
              <a:rPr lang="en-US" sz="1600" kern="0">
                <a:solidFill>
                  <a:srgbClr val="002060"/>
                </a:solidFill>
              </a:rPr>
              <a:t>    290</a:t>
            </a:r>
            <a:br>
              <a:rPr lang="en-US" sz="1600" kern="0">
                <a:solidFill>
                  <a:srgbClr val="002060"/>
                </a:solidFill>
              </a:rPr>
            </a:br>
            <a:r>
              <a:rPr lang="en-US" sz="1600" b="0" kern="0">
                <a:solidFill>
                  <a:srgbClr val="002060"/>
                </a:solidFill>
              </a:rPr>
              <a:t>% of Total Clubs:</a:t>
            </a:r>
            <a:r>
              <a:rPr lang="en-US" sz="1600" b="0" kern="0"/>
              <a:t> </a:t>
            </a:r>
            <a:r>
              <a:rPr lang="en-US" sz="1600" b="0" kern="0">
                <a:solidFill>
                  <a:srgbClr val="002060"/>
                </a:solidFill>
              </a:rPr>
              <a:t>    </a:t>
            </a:r>
            <a:r>
              <a:rPr lang="en-US" sz="1600" kern="0">
                <a:solidFill>
                  <a:srgbClr val="002060"/>
                </a:solidFill>
              </a:rPr>
              <a:t>18 %</a:t>
            </a:r>
            <a:br>
              <a:rPr lang="en-US" sz="1600" b="0" kern="0"/>
            </a:br>
            <a:endParaRPr lang="en-US" sz="1600" kern="0">
              <a:solidFill>
                <a:srgbClr val="002060"/>
              </a:solidFill>
            </a:endParaRPr>
          </a:p>
        </p:txBody>
      </p:sp>
      <p:cxnSp>
        <p:nvCxnSpPr>
          <p:cNvPr id="6" name="Straight Arrow Connector 5">
            <a:extLst>
              <a:ext uri="{FF2B5EF4-FFF2-40B4-BE49-F238E27FC236}">
                <a16:creationId xmlns:a16="http://schemas.microsoft.com/office/drawing/2014/main" id="{C92CAB5B-B934-558E-D772-42FE53112B35}"/>
              </a:ext>
            </a:extLst>
          </p:cNvPr>
          <p:cNvCxnSpPr/>
          <p:nvPr/>
        </p:nvCxnSpPr>
        <p:spPr bwMode="auto">
          <a:xfrm flipH="1">
            <a:off x="5757183" y="2635026"/>
            <a:ext cx="1596117" cy="914399"/>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nvGrpSpPr>
          <p:cNvPr id="13" name="Group 12">
            <a:extLst>
              <a:ext uri="{FF2B5EF4-FFF2-40B4-BE49-F238E27FC236}">
                <a16:creationId xmlns:a16="http://schemas.microsoft.com/office/drawing/2014/main" id="{D03D8994-4236-3B46-A0DE-CEAFCECFE692}"/>
              </a:ext>
            </a:extLst>
          </p:cNvPr>
          <p:cNvGrpSpPr/>
          <p:nvPr/>
        </p:nvGrpSpPr>
        <p:grpSpPr>
          <a:xfrm>
            <a:off x="7241040" y="777648"/>
            <a:ext cx="2751364" cy="3626984"/>
            <a:chOff x="5717040" y="747032"/>
            <a:chExt cx="2751364" cy="3626984"/>
          </a:xfrm>
        </p:grpSpPr>
        <p:pic>
          <p:nvPicPr>
            <p:cNvPr id="11" name="Picture 10" descr="A map of a land with cities&#10;&#10;Description automatically generated">
              <a:extLst>
                <a:ext uri="{FF2B5EF4-FFF2-40B4-BE49-F238E27FC236}">
                  <a16:creationId xmlns:a16="http://schemas.microsoft.com/office/drawing/2014/main" id="{FE7BF061-0ABA-15C0-D096-0EC3A884E610}"/>
                </a:ext>
              </a:extLst>
            </p:cNvPr>
            <p:cNvPicPr>
              <a:picLocks noChangeAspect="1"/>
            </p:cNvPicPr>
            <p:nvPr/>
          </p:nvPicPr>
          <p:blipFill>
            <a:blip r:embed="rId3"/>
            <a:stretch>
              <a:fillRect/>
            </a:stretch>
          </p:blipFill>
          <p:spPr>
            <a:xfrm>
              <a:off x="5862751" y="789895"/>
              <a:ext cx="2531383" cy="3584121"/>
            </a:xfrm>
            <a:prstGeom prst="rect">
              <a:avLst/>
            </a:prstGeom>
          </p:spPr>
        </p:pic>
        <p:sp>
          <p:nvSpPr>
            <p:cNvPr id="12" name="Rectangle 11">
              <a:extLst>
                <a:ext uri="{FF2B5EF4-FFF2-40B4-BE49-F238E27FC236}">
                  <a16:creationId xmlns:a16="http://schemas.microsoft.com/office/drawing/2014/main" id="{445DDDB6-0A55-579D-D877-5EBD1FC147D1}"/>
                </a:ext>
              </a:extLst>
            </p:cNvPr>
            <p:cNvSpPr/>
            <p:nvPr/>
          </p:nvSpPr>
          <p:spPr bwMode="auto">
            <a:xfrm>
              <a:off x="5717040" y="747032"/>
              <a:ext cx="2751364" cy="32249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107" charset="0"/>
                <a:ea typeface="ＭＳ Ｐゴシック" pitchFamily="-107" charset="-128"/>
                <a:cs typeface="ＭＳ Ｐゴシック" pitchFamily="-107" charset="-128"/>
              </a:endParaRPr>
            </a:p>
          </p:txBody>
        </p:sp>
      </p:grpSp>
    </p:spTree>
    <p:extLst>
      <p:ext uri="{BB962C8B-B14F-4D97-AF65-F5344CB8AC3E}">
        <p14:creationId xmlns:p14="http://schemas.microsoft.com/office/powerpoint/2010/main" val="3074829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ireland with white dots&#10;&#10;Description automatically generated">
            <a:extLst>
              <a:ext uri="{FF2B5EF4-FFF2-40B4-BE49-F238E27FC236}">
                <a16:creationId xmlns:a16="http://schemas.microsoft.com/office/drawing/2014/main" id="{DB1F5888-8DF2-E514-D47B-D2D2A883CDC7}"/>
              </a:ext>
            </a:extLst>
          </p:cNvPr>
          <p:cNvPicPr>
            <a:picLocks noChangeAspect="1"/>
          </p:cNvPicPr>
          <p:nvPr/>
        </p:nvPicPr>
        <p:blipFill>
          <a:blip r:embed="rId2"/>
          <a:stretch>
            <a:fillRect/>
          </a:stretch>
        </p:blipFill>
        <p:spPr>
          <a:xfrm>
            <a:off x="1600314" y="85726"/>
            <a:ext cx="4899024" cy="6676345"/>
          </a:xfrm>
          <a:prstGeom prst="rect">
            <a:avLst/>
          </a:prstGeom>
        </p:spPr>
      </p:pic>
      <p:sp>
        <p:nvSpPr>
          <p:cNvPr id="9" name="Title 1">
            <a:extLst>
              <a:ext uri="{FF2B5EF4-FFF2-40B4-BE49-F238E27FC236}">
                <a16:creationId xmlns:a16="http://schemas.microsoft.com/office/drawing/2014/main" id="{DE026048-7602-28D9-700C-86E60D91C32D}"/>
              </a:ext>
            </a:extLst>
          </p:cNvPr>
          <p:cNvSpPr txBox="1">
            <a:spLocks/>
          </p:cNvSpPr>
          <p:nvPr/>
        </p:nvSpPr>
        <p:spPr bwMode="auto">
          <a:xfrm>
            <a:off x="6899017" y="2273041"/>
            <a:ext cx="3398093" cy="202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noAutofit/>
          </a:bodyPr>
          <a:lstStyle>
            <a:lvl1pPr marL="0" indent="0" algn="l" rtl="0" eaLnBrk="0" fontAlgn="base" hangingPunct="0">
              <a:spcBef>
                <a:spcPct val="80000"/>
              </a:spcBef>
              <a:spcAft>
                <a:spcPct val="0"/>
              </a:spcAft>
              <a:buClr>
                <a:srgbClr val="005B82"/>
              </a:buClr>
              <a:buFont typeface="Wingdings" panose="05000000000000000000" pitchFamily="2" charset="2"/>
              <a:buNone/>
              <a:defRPr sz="1800" b="1">
                <a:solidFill>
                  <a:srgbClr val="6C6F70"/>
                </a:solidFill>
                <a:latin typeface="+mn-lt"/>
                <a:ea typeface="+mn-ea"/>
                <a:cs typeface="+mn-cs"/>
              </a:defRPr>
            </a:lvl1pPr>
            <a:lvl2pPr marL="342900" indent="0" algn="l" rtl="0" eaLnBrk="0" fontAlgn="base" hangingPunct="0">
              <a:spcBef>
                <a:spcPct val="40000"/>
              </a:spcBef>
              <a:spcAft>
                <a:spcPct val="0"/>
              </a:spcAft>
              <a:buClr>
                <a:srgbClr val="6C6F70"/>
              </a:buClr>
              <a:buNone/>
              <a:defRPr sz="1500" b="1">
                <a:solidFill>
                  <a:srgbClr val="6C6F70"/>
                </a:solidFill>
                <a:latin typeface="+mn-lt"/>
                <a:ea typeface="+mn-ea"/>
              </a:defRPr>
            </a:lvl2pPr>
            <a:lvl3pPr marL="685800" indent="0" algn="l" rtl="0" eaLnBrk="0" fontAlgn="base" hangingPunct="0">
              <a:spcBef>
                <a:spcPct val="20000"/>
              </a:spcBef>
              <a:spcAft>
                <a:spcPct val="0"/>
              </a:spcAft>
              <a:buClr>
                <a:srgbClr val="6C6F70"/>
              </a:buClr>
              <a:buNone/>
              <a:defRPr sz="1350" b="1">
                <a:solidFill>
                  <a:srgbClr val="6C6F70"/>
                </a:solidFill>
                <a:latin typeface="+mn-lt"/>
                <a:ea typeface="+mn-ea"/>
              </a:defRPr>
            </a:lvl3pPr>
            <a:lvl4pPr marL="1028700" indent="0" algn="l" rtl="0" eaLnBrk="0" fontAlgn="base" hangingPunct="0">
              <a:spcBef>
                <a:spcPct val="20000"/>
              </a:spcBef>
              <a:spcAft>
                <a:spcPct val="0"/>
              </a:spcAft>
              <a:buClr>
                <a:srgbClr val="6C6F70"/>
              </a:buClr>
              <a:buNone/>
              <a:defRPr sz="1200" b="1">
                <a:solidFill>
                  <a:srgbClr val="6C6F70"/>
                </a:solidFill>
                <a:latin typeface="+mn-lt"/>
                <a:ea typeface="+mn-ea"/>
              </a:defRPr>
            </a:lvl4pPr>
            <a:lvl5pPr marL="1371600" indent="0" algn="l" rtl="0" eaLnBrk="0" fontAlgn="base" hangingPunct="0">
              <a:spcBef>
                <a:spcPct val="20000"/>
              </a:spcBef>
              <a:spcAft>
                <a:spcPct val="0"/>
              </a:spcAft>
              <a:buClr>
                <a:srgbClr val="6C6F70"/>
              </a:buClr>
              <a:buNone/>
              <a:defRPr sz="1200" b="1">
                <a:solidFill>
                  <a:srgbClr val="6C6F70"/>
                </a:solidFill>
                <a:latin typeface="+mn-lt"/>
                <a:ea typeface="+mn-ea"/>
              </a:defRPr>
            </a:lvl5pPr>
            <a:lvl6pPr marL="1714500" indent="0" algn="l" rtl="0" fontAlgn="base">
              <a:spcBef>
                <a:spcPct val="20000"/>
              </a:spcBef>
              <a:spcAft>
                <a:spcPct val="0"/>
              </a:spcAft>
              <a:buClr>
                <a:srgbClr val="6C6F70"/>
              </a:buClr>
              <a:buNone/>
              <a:defRPr sz="1200" b="1">
                <a:solidFill>
                  <a:srgbClr val="6C6F70"/>
                </a:solidFill>
                <a:latin typeface="+mn-lt"/>
                <a:ea typeface="+mn-ea"/>
              </a:defRPr>
            </a:lvl6pPr>
            <a:lvl7pPr marL="2057400" indent="0" algn="l" rtl="0" fontAlgn="base">
              <a:spcBef>
                <a:spcPct val="20000"/>
              </a:spcBef>
              <a:spcAft>
                <a:spcPct val="0"/>
              </a:spcAft>
              <a:buClr>
                <a:srgbClr val="6C6F70"/>
              </a:buClr>
              <a:buNone/>
              <a:defRPr sz="1200" b="1">
                <a:solidFill>
                  <a:srgbClr val="6C6F70"/>
                </a:solidFill>
                <a:latin typeface="+mn-lt"/>
                <a:ea typeface="+mn-ea"/>
              </a:defRPr>
            </a:lvl7pPr>
            <a:lvl8pPr marL="2400300" indent="0" algn="l" rtl="0" fontAlgn="base">
              <a:spcBef>
                <a:spcPct val="20000"/>
              </a:spcBef>
              <a:spcAft>
                <a:spcPct val="0"/>
              </a:spcAft>
              <a:buClr>
                <a:srgbClr val="6C6F70"/>
              </a:buClr>
              <a:buNone/>
              <a:defRPr sz="1200" b="1">
                <a:solidFill>
                  <a:srgbClr val="6C6F70"/>
                </a:solidFill>
                <a:latin typeface="+mn-lt"/>
                <a:ea typeface="+mn-ea"/>
              </a:defRPr>
            </a:lvl8pPr>
            <a:lvl9pPr marL="2743200" indent="0" algn="l" rtl="0" fontAlgn="base">
              <a:spcBef>
                <a:spcPct val="20000"/>
              </a:spcBef>
              <a:spcAft>
                <a:spcPct val="0"/>
              </a:spcAft>
              <a:buClr>
                <a:srgbClr val="6C6F70"/>
              </a:buClr>
              <a:buNone/>
              <a:defRPr sz="1200" b="1">
                <a:solidFill>
                  <a:srgbClr val="6C6F70"/>
                </a:solidFill>
                <a:latin typeface="+mn-lt"/>
                <a:ea typeface="+mn-ea"/>
              </a:defRPr>
            </a:lvl9pPr>
          </a:lstStyle>
          <a:p>
            <a:pPr eaLnBrk="1" fontAlgn="auto" hangingPunct="1">
              <a:spcAft>
                <a:spcPts val="0"/>
              </a:spcAft>
              <a:defRPr/>
            </a:pPr>
            <a:r>
              <a:rPr lang="en-US" sz="1600" b="0" kern="0">
                <a:solidFill>
                  <a:srgbClr val="002060"/>
                </a:solidFill>
              </a:rPr>
              <a:t>Population:</a:t>
            </a:r>
            <a:r>
              <a:rPr lang="en-US" sz="1600" kern="0">
                <a:solidFill>
                  <a:srgbClr val="002060"/>
                </a:solidFill>
              </a:rPr>
              <a:t>         3,071,222</a:t>
            </a:r>
            <a:br>
              <a:rPr lang="en-US" sz="1600" kern="0">
                <a:solidFill>
                  <a:srgbClr val="002060"/>
                </a:solidFill>
              </a:rPr>
            </a:br>
            <a:r>
              <a:rPr lang="en-US" sz="1600" b="0" kern="0">
                <a:solidFill>
                  <a:srgbClr val="002060"/>
                </a:solidFill>
              </a:rPr>
              <a:t>% of Total Population:</a:t>
            </a:r>
            <a:r>
              <a:rPr lang="en-US" sz="1600" kern="0"/>
              <a:t>  </a:t>
            </a:r>
            <a:r>
              <a:rPr lang="en-US" sz="1600" kern="0">
                <a:solidFill>
                  <a:srgbClr val="002060"/>
                </a:solidFill>
                <a:cs typeface="Arial"/>
              </a:rPr>
              <a:t>43.5 %</a:t>
            </a:r>
            <a:br>
              <a:rPr lang="en-US" sz="1600" kern="0"/>
            </a:br>
            <a:endParaRPr lang="en-US" sz="1600" kern="0">
              <a:solidFill>
                <a:srgbClr val="002060"/>
              </a:solidFill>
              <a:cs typeface="Arial"/>
            </a:endParaRPr>
          </a:p>
          <a:p>
            <a:pPr>
              <a:spcAft>
                <a:spcPts val="0"/>
              </a:spcAft>
              <a:defRPr/>
            </a:pPr>
            <a:r>
              <a:rPr lang="en-US" sz="1600" b="0" kern="0">
                <a:solidFill>
                  <a:srgbClr val="002060"/>
                </a:solidFill>
              </a:rPr>
              <a:t>Clubs: </a:t>
            </a:r>
            <a:r>
              <a:rPr lang="en-US" sz="1600" b="0" kern="0"/>
              <a:t> </a:t>
            </a:r>
            <a:r>
              <a:rPr lang="en-US" sz="1600" b="0" kern="0">
                <a:solidFill>
                  <a:srgbClr val="002060"/>
                </a:solidFill>
              </a:rPr>
              <a:t> </a:t>
            </a:r>
            <a:r>
              <a:rPr lang="en-US" sz="1600" b="0" kern="0"/>
              <a:t> </a:t>
            </a:r>
            <a:r>
              <a:rPr lang="en-US" sz="1600" b="0" kern="0">
                <a:solidFill>
                  <a:srgbClr val="002060"/>
                </a:solidFill>
              </a:rPr>
              <a:t> </a:t>
            </a:r>
            <a:r>
              <a:rPr lang="en-US" sz="1600" b="0" kern="0"/>
              <a:t>   </a:t>
            </a:r>
            <a:r>
              <a:rPr lang="en-US" sz="1600" kern="0">
                <a:solidFill>
                  <a:srgbClr val="002060"/>
                </a:solidFill>
              </a:rPr>
              <a:t>    299</a:t>
            </a:r>
            <a:br>
              <a:rPr lang="en-US" sz="1600" kern="0">
                <a:solidFill>
                  <a:srgbClr val="002060"/>
                </a:solidFill>
              </a:rPr>
            </a:br>
            <a:r>
              <a:rPr lang="en-US" sz="1600" b="0" kern="0">
                <a:solidFill>
                  <a:srgbClr val="002060"/>
                </a:solidFill>
              </a:rPr>
              <a:t>% of Total Clubs:</a:t>
            </a:r>
            <a:r>
              <a:rPr lang="en-US" sz="1600" b="0" kern="0"/>
              <a:t> </a:t>
            </a:r>
            <a:r>
              <a:rPr lang="en-US" sz="1600" b="0" kern="0">
                <a:solidFill>
                  <a:srgbClr val="002060"/>
                </a:solidFill>
              </a:rPr>
              <a:t>    </a:t>
            </a:r>
            <a:r>
              <a:rPr lang="en-US" sz="1600" kern="0">
                <a:solidFill>
                  <a:srgbClr val="002060"/>
                </a:solidFill>
              </a:rPr>
              <a:t>18.6 %</a:t>
            </a:r>
            <a:br>
              <a:rPr lang="en-US" sz="1600" b="0" kern="0"/>
            </a:br>
            <a:endParaRPr lang="en-US" sz="1600" kern="0">
              <a:solidFill>
                <a:srgbClr val="002060"/>
              </a:solidFill>
            </a:endParaRPr>
          </a:p>
        </p:txBody>
      </p:sp>
      <p:pic>
        <p:nvPicPr>
          <p:cNvPr id="2" name="Picture 1" descr="A map of ireland with white dots&#10;&#10;Description automatically generated">
            <a:extLst>
              <a:ext uri="{FF2B5EF4-FFF2-40B4-BE49-F238E27FC236}">
                <a16:creationId xmlns:a16="http://schemas.microsoft.com/office/drawing/2014/main" id="{06F39D31-CDDE-16F0-CB71-6796925B15F5}"/>
              </a:ext>
            </a:extLst>
          </p:cNvPr>
          <p:cNvPicPr>
            <a:picLocks noChangeAspect="1"/>
          </p:cNvPicPr>
          <p:nvPr/>
        </p:nvPicPr>
        <p:blipFill>
          <a:blip r:embed="rId3"/>
          <a:stretch>
            <a:fillRect/>
          </a:stretch>
        </p:blipFill>
        <p:spPr>
          <a:xfrm>
            <a:off x="1599731" y="83976"/>
            <a:ext cx="4896401" cy="6680718"/>
          </a:xfrm>
          <a:prstGeom prst="rect">
            <a:avLst/>
          </a:prstGeom>
        </p:spPr>
      </p:pic>
    </p:spTree>
    <p:extLst>
      <p:ext uri="{BB962C8B-B14F-4D97-AF65-F5344CB8AC3E}">
        <p14:creationId xmlns:p14="http://schemas.microsoft.com/office/powerpoint/2010/main" val="31104177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AA">
  <a:themeElements>
    <a:clrScheme name="">
      <a:dk1>
        <a:srgbClr val="6C6F70"/>
      </a:dk1>
      <a:lt1>
        <a:srgbClr val="FFFFFF"/>
      </a:lt1>
      <a:dk2>
        <a:srgbClr val="005B82"/>
      </a:dk2>
      <a:lt2>
        <a:srgbClr val="989B97"/>
      </a:lt2>
      <a:accent1>
        <a:srgbClr val="6C6F70"/>
      </a:accent1>
      <a:accent2>
        <a:srgbClr val="983222"/>
      </a:accent2>
      <a:accent3>
        <a:srgbClr val="FFFFFF"/>
      </a:accent3>
      <a:accent4>
        <a:srgbClr val="5B5E5F"/>
      </a:accent4>
      <a:accent5>
        <a:srgbClr val="BABBBB"/>
      </a:accent5>
      <a:accent6>
        <a:srgbClr val="892C1E"/>
      </a:accent6>
      <a:hlink>
        <a:srgbClr val="A4AEB5"/>
      </a:hlink>
      <a:folHlink>
        <a:srgbClr val="983222"/>
      </a:folHlink>
    </a:clrScheme>
    <a:fontScheme name="GA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defRPr>
        </a:defPPr>
      </a:lstStyle>
    </a:lnDef>
  </a:objectDefaults>
  <a:extraClrSchemeLst>
    <a:extraClrScheme>
      <a:clrScheme name="GAA 1">
        <a:dk1>
          <a:srgbClr val="5F6062"/>
        </a:dk1>
        <a:lt1>
          <a:srgbClr val="FFFFFF"/>
        </a:lt1>
        <a:dk2>
          <a:srgbClr val="5F6062"/>
        </a:dk2>
        <a:lt2>
          <a:srgbClr val="ABAEA5"/>
        </a:lt2>
        <a:accent1>
          <a:srgbClr val="00ADEF"/>
        </a:accent1>
        <a:accent2>
          <a:srgbClr val="EDE7DD"/>
        </a:accent2>
        <a:accent3>
          <a:srgbClr val="FFFFFF"/>
        </a:accent3>
        <a:accent4>
          <a:srgbClr val="505153"/>
        </a:accent4>
        <a:accent5>
          <a:srgbClr val="AAD3F6"/>
        </a:accent5>
        <a:accent6>
          <a:srgbClr val="D7D1C8"/>
        </a:accent6>
        <a:hlink>
          <a:srgbClr val="ADB9C0"/>
        </a:hlink>
        <a:folHlink>
          <a:srgbClr val="B9B09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1">
      <a:majorFont>
        <a:latin typeface="Foco"/>
        <a:ea typeface=""/>
        <a:cs typeface=""/>
      </a:majorFont>
      <a:minorFont>
        <a:latin typeface="Foc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966</Words>
  <Application>Microsoft Office PowerPoint</Application>
  <PresentationFormat>Widescreen</PresentationFormat>
  <Paragraphs>75</Paragraphs>
  <Slides>18</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ＭＳ Ｐゴシック</vt:lpstr>
      <vt:lpstr>Aptos</vt:lpstr>
      <vt:lpstr>Aptos Display</vt:lpstr>
      <vt:lpstr>Arial</vt:lpstr>
      <vt:lpstr>Avenir Next LT Pro</vt:lpstr>
      <vt:lpstr>Calibri</vt:lpstr>
      <vt:lpstr>Foco</vt:lpstr>
      <vt:lpstr>Wingdings</vt:lpstr>
      <vt:lpstr>Office Theme</vt:lpstr>
      <vt:lpstr>GAA</vt:lpstr>
      <vt:lpstr>Office Theme</vt:lpstr>
      <vt:lpstr>Munster Club Forum   Benny Hurl Ardboe O’Donovan Rossa   bennyhurl@hotmail.com Ccdelegate.tyrone@gaa.ie 0044 7710 679717 </vt:lpstr>
      <vt:lpstr>PowerPoint Presentation</vt:lpstr>
      <vt:lpstr>PowerPoint Presentation</vt:lpstr>
      <vt:lpstr>What is demographics ? </vt:lpstr>
      <vt:lpstr>PowerPoint Presentation</vt:lpstr>
      <vt:lpstr>PowerPoint Presentation</vt:lpstr>
      <vt:lpstr>PowerPoint Presentation</vt:lpstr>
      <vt:lpstr>PowerPoint Presentation</vt:lpstr>
      <vt:lpstr>PowerPoint Presentation</vt:lpstr>
      <vt:lpstr>PowerPoint Presentation</vt:lpstr>
      <vt:lpstr>Menu of options </vt:lpstr>
      <vt:lpstr>PowerPoint Presentation</vt:lpstr>
      <vt:lpstr>PowerPoint Presentation</vt:lpstr>
      <vt:lpstr>PowerPoint Presentation</vt:lpstr>
      <vt:lpstr>PowerPoint Presentation</vt:lpstr>
      <vt:lpstr>PowerPoint Presentation</vt:lpstr>
      <vt:lpstr>PowerPoint Presentation</vt:lpstr>
      <vt:lpstr>Go raibh míle maith agaibh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Munster Club Forum   Benny Hurl Ardboe O’Donovan Rossa   bennyhurl@hotmail.com Ccdelegate.tyrone@gaa.ie 0044 7710 679717</dc:title>
  <dc:creator>Central Council Delegate Tyrone</dc:creator>
  <cp:lastModifiedBy>Joe Carton Munster</cp:lastModifiedBy>
  <cp:revision>14</cp:revision>
  <dcterms:created xsi:type="dcterms:W3CDTF">2025-01-23T21:07:02Z</dcterms:created>
  <dcterms:modified xsi:type="dcterms:W3CDTF">2025-01-24T23:07:21Z</dcterms:modified>
</cp:coreProperties>
</file>