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4D4_4B6C5F5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9"/>
  </p:notesMasterIdLst>
  <p:sldIdLst>
    <p:sldId id="282" r:id="rId5"/>
    <p:sldId id="1237" r:id="rId6"/>
    <p:sldId id="257" r:id="rId7"/>
    <p:sldId id="1258" r:id="rId8"/>
    <p:sldId id="1259" r:id="rId9"/>
    <p:sldId id="260" r:id="rId10"/>
    <p:sldId id="258" r:id="rId11"/>
    <p:sldId id="1260" r:id="rId12"/>
    <p:sldId id="1236" r:id="rId13"/>
    <p:sldId id="1244" r:id="rId14"/>
    <p:sldId id="1246" r:id="rId15"/>
    <p:sldId id="1263" r:id="rId16"/>
    <p:sldId id="1249" r:id="rId17"/>
    <p:sldId id="1262" r:id="rId18"/>
    <p:sldId id="1256" r:id="rId19"/>
    <p:sldId id="1252" r:id="rId20"/>
    <p:sldId id="1254" r:id="rId21"/>
    <p:sldId id="1264" r:id="rId22"/>
    <p:sldId id="1266" r:id="rId23"/>
    <p:sldId id="1265" r:id="rId24"/>
    <p:sldId id="1211" r:id="rId25"/>
    <p:sldId id="1216" r:id="rId26"/>
    <p:sldId id="1253" r:id="rId27"/>
    <p:sldId id="1235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9F851-8E5A-BE52-3BE4-A00462876913}" name="Emmet Haughian" initials="EH" userId="S::emmet.haughian@gaa.ie::a8206ed1-d99e-4aab-a72f-7996a1d505a4" providerId="AD"/>
  <p188:author id="{6AA267C4-389D-DD2B-9CCD-05F083E4FF3B}" name="Ruairi Harvey" initials="RH" userId="S::Ruairi.harvey@gaa.ie::74c3734a-59e1-435c-9c8e-81a1e77d30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FFFFFF"/>
    <a:srgbClr val="0C6383"/>
    <a:srgbClr val="F8BC27"/>
    <a:srgbClr val="CD4B17"/>
    <a:srgbClr val="238916"/>
    <a:srgbClr val="48DBD4"/>
    <a:srgbClr val="5BCAFF"/>
    <a:srgbClr val="386CDF"/>
    <a:srgbClr val="1D9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679F8-C009-4E6D-871A-4E4EF72AA1E8}" v="192" dt="2025-01-24T13:36:44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75806645542108"/>
          <c:y val="0.22014016041705459"/>
          <c:w val="0.64048386708915783"/>
          <c:h val="0.6058574811690699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Club Performance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Games</c:v>
                </c:pt>
                <c:pt idx="1">
                  <c:v>People</c:v>
                </c:pt>
                <c:pt idx="2">
                  <c:v>Community</c:v>
                </c:pt>
                <c:pt idx="3">
                  <c:v>Communication</c:v>
                </c:pt>
                <c:pt idx="4">
                  <c:v>Governance</c:v>
                </c:pt>
                <c:pt idx="5">
                  <c:v>Resources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70</c:v>
                </c:pt>
                <c:pt idx="4">
                  <c:v>40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F-4241-A6D1-949A48C165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Club Score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Games</c:v>
                </c:pt>
                <c:pt idx="1">
                  <c:v>People</c:v>
                </c:pt>
                <c:pt idx="2">
                  <c:v>Community</c:v>
                </c:pt>
                <c:pt idx="3">
                  <c:v>Communication</c:v>
                </c:pt>
                <c:pt idx="4">
                  <c:v>Governance</c:v>
                </c:pt>
                <c:pt idx="5">
                  <c:v>Resources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75</c:v>
                </c:pt>
                <c:pt idx="1">
                  <c:v>65</c:v>
                </c:pt>
                <c:pt idx="2">
                  <c:v>70</c:v>
                </c:pt>
                <c:pt idx="3">
                  <c:v>60</c:v>
                </c:pt>
                <c:pt idx="4">
                  <c:v>80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F-4241-A6D1-949A48C16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773032"/>
        <c:axId val="847773360"/>
      </c:radarChart>
      <c:catAx>
        <c:axId val="84777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co" panose="020B0504050202020203" pitchFamily="34" charset="0"/>
                <a:ea typeface="+mn-ea"/>
                <a:cs typeface="+mn-cs"/>
              </a:defRPr>
            </a:pPr>
            <a:endParaRPr lang="en-US"/>
          </a:p>
        </c:txPr>
        <c:crossAx val="847773360"/>
        <c:crosses val="autoZero"/>
        <c:auto val="1"/>
        <c:lblAlgn val="ctr"/>
        <c:lblOffset val="100"/>
        <c:noMultiLvlLbl val="0"/>
      </c:catAx>
      <c:valAx>
        <c:axId val="84777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co" panose="020B0504050202020203" pitchFamily="34" charset="0"/>
                <a:ea typeface="+mn-ea"/>
                <a:cs typeface="+mn-cs"/>
              </a:defRPr>
            </a:pPr>
            <a:endParaRPr lang="en-US"/>
          </a:p>
        </c:txPr>
        <c:crossAx val="84777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co" panose="020B0504050202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Foco" panose="020B0504050202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Sheet1!$B$9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4E-42B0-9606-ADC39FF6C445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4E-42B0-9606-ADC39FF6C44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4E-42B0-9606-ADC39FF6C445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4E-42B0-9606-ADC39FF6C445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4E-42B0-9606-ADC39FF6C445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4E-42B0-9606-ADC39FF6C445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04E-42B0-9606-ADC39FF6C445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04E-42B0-9606-ADC39FF6C445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04E-42B0-9606-ADC39FF6C445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04E-42B0-9606-ADC39FF6C445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04E-42B0-9606-ADC39FF6C445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04E-42B0-9606-ADC39FF6C445}"/>
              </c:ext>
            </c:extLst>
          </c:dPt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04E-42B0-9606-ADC39FF6C445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04E-42B0-9606-ADC39FF6C445}"/>
              </c:ext>
            </c:extLst>
          </c:dPt>
          <c:dPt>
            <c:idx val="14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04E-42B0-9606-ADC39FF6C445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04E-42B0-9606-ADC39FF6C445}"/>
              </c:ext>
            </c:extLst>
          </c:dPt>
          <c:dPt>
            <c:idx val="16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04E-42B0-9606-ADC39FF6C445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04E-42B0-9606-ADC39FF6C445}"/>
              </c:ext>
            </c:extLst>
          </c:dPt>
          <c:dPt>
            <c:idx val="18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204E-42B0-9606-ADC39FF6C445}"/>
              </c:ext>
            </c:extLst>
          </c:dPt>
          <c:dPt>
            <c:idx val="19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204E-42B0-9606-ADC39FF6C445}"/>
              </c:ext>
            </c:extLst>
          </c:dPt>
          <c:dPt>
            <c:idx val="20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204E-42B0-9606-ADC39FF6C445}"/>
              </c:ext>
            </c:extLst>
          </c:dPt>
          <c:dPt>
            <c:idx val="21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204E-42B0-9606-ADC39FF6C445}"/>
              </c:ext>
            </c:extLst>
          </c:dPt>
          <c:dPt>
            <c:idx val="22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204E-42B0-9606-ADC39FF6C445}"/>
              </c:ext>
            </c:extLst>
          </c:dPt>
          <c:dPt>
            <c:idx val="23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204E-42B0-9606-ADC39FF6C445}"/>
              </c:ext>
            </c:extLst>
          </c:dPt>
          <c:dPt>
            <c:idx val="24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204E-42B0-9606-ADC39FF6C445}"/>
              </c:ext>
            </c:extLst>
          </c:dPt>
          <c:dPt>
            <c:idx val="25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204E-42B0-9606-ADC39FF6C445}"/>
              </c:ext>
            </c:extLst>
          </c:dPt>
          <c:dPt>
            <c:idx val="26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204E-42B0-9606-ADC39FF6C445}"/>
              </c:ext>
            </c:extLst>
          </c:dPt>
          <c:dPt>
            <c:idx val="27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204E-42B0-9606-ADC39FF6C445}"/>
              </c:ext>
            </c:extLst>
          </c:dPt>
          <c:dPt>
            <c:idx val="28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204E-42B0-9606-ADC39FF6C445}"/>
              </c:ext>
            </c:extLst>
          </c:dPt>
          <c:dPt>
            <c:idx val="29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204E-42B0-9606-ADC39FF6C445}"/>
              </c:ext>
            </c:extLst>
          </c:dPt>
          <c:dPt>
            <c:idx val="3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D-204E-42B0-9606-ADC39FF6C445}"/>
              </c:ext>
            </c:extLst>
          </c:dPt>
          <c:dPt>
            <c:idx val="31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F-204E-42B0-9606-ADC39FF6C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Sheet1!$A$10:$A$41</c:f>
              <c:strCache>
                <c:ptCount val="32"/>
                <c:pt idx="0">
                  <c:v>ANTRIM</c:v>
                </c:pt>
                <c:pt idx="1">
                  <c:v>ARMAGH</c:v>
                </c:pt>
                <c:pt idx="2">
                  <c:v>CARLOW</c:v>
                </c:pt>
                <c:pt idx="3">
                  <c:v>CAVAN</c:v>
                </c:pt>
                <c:pt idx="4">
                  <c:v>CLARE</c:v>
                </c:pt>
                <c:pt idx="5">
                  <c:v>CORK</c:v>
                </c:pt>
                <c:pt idx="6">
                  <c:v>DERRY</c:v>
                </c:pt>
                <c:pt idx="7">
                  <c:v>DONEGAL</c:v>
                </c:pt>
                <c:pt idx="8">
                  <c:v>DOWN</c:v>
                </c:pt>
                <c:pt idx="9">
                  <c:v>DUBLIN</c:v>
                </c:pt>
                <c:pt idx="10">
                  <c:v>FERMANAGH</c:v>
                </c:pt>
                <c:pt idx="11">
                  <c:v>GALWAY</c:v>
                </c:pt>
                <c:pt idx="12">
                  <c:v>KERRY</c:v>
                </c:pt>
                <c:pt idx="13">
                  <c:v>KILDARE</c:v>
                </c:pt>
                <c:pt idx="14">
                  <c:v>KILKENNY</c:v>
                </c:pt>
                <c:pt idx="15">
                  <c:v>LAOIS</c:v>
                </c:pt>
                <c:pt idx="16">
                  <c:v>LEITRIM</c:v>
                </c:pt>
                <c:pt idx="17">
                  <c:v>LIMERICK</c:v>
                </c:pt>
                <c:pt idx="18">
                  <c:v>LONGFORD</c:v>
                </c:pt>
                <c:pt idx="19">
                  <c:v>LOUTH</c:v>
                </c:pt>
                <c:pt idx="20">
                  <c:v>MAYO</c:v>
                </c:pt>
                <c:pt idx="21">
                  <c:v>MEATH</c:v>
                </c:pt>
                <c:pt idx="22">
                  <c:v>MONAGHAN</c:v>
                </c:pt>
                <c:pt idx="23">
                  <c:v>OFFALY</c:v>
                </c:pt>
                <c:pt idx="24">
                  <c:v>ROSCOMMON</c:v>
                </c:pt>
                <c:pt idx="25">
                  <c:v>SLIGO</c:v>
                </c:pt>
                <c:pt idx="26">
                  <c:v>TIPPERARY</c:v>
                </c:pt>
                <c:pt idx="27">
                  <c:v>TYRONE</c:v>
                </c:pt>
                <c:pt idx="28">
                  <c:v>WATERFORD</c:v>
                </c:pt>
                <c:pt idx="29">
                  <c:v>WESTMEATH</c:v>
                </c:pt>
                <c:pt idx="30">
                  <c:v>WEXFORD</c:v>
                </c:pt>
                <c:pt idx="31">
                  <c:v>WICKLOW</c:v>
                </c:pt>
              </c:strCache>
            </c:strRef>
          </c:cat>
          <c:val>
            <c:numRef>
              <c:f>Sheet1!$B$10:$B$41</c:f>
              <c:numCache>
                <c:formatCode>0.00%</c:formatCode>
                <c:ptCount val="32"/>
                <c:pt idx="0">
                  <c:v>0.83779999999999999</c:v>
                </c:pt>
                <c:pt idx="1">
                  <c:v>0.82820000000000005</c:v>
                </c:pt>
                <c:pt idx="2">
                  <c:v>0.83830000000000005</c:v>
                </c:pt>
                <c:pt idx="3">
                  <c:v>0.83730000000000004</c:v>
                </c:pt>
                <c:pt idx="4">
                  <c:v>0.82210000000000005</c:v>
                </c:pt>
                <c:pt idx="5">
                  <c:v>0.80830000000000002</c:v>
                </c:pt>
                <c:pt idx="6">
                  <c:v>0.85499999999999998</c:v>
                </c:pt>
                <c:pt idx="7">
                  <c:v>0.88129999999999997</c:v>
                </c:pt>
                <c:pt idx="8">
                  <c:v>0.85060000000000002</c:v>
                </c:pt>
                <c:pt idx="9">
                  <c:v>0.77569999999999995</c:v>
                </c:pt>
                <c:pt idx="10">
                  <c:v>0.80289999999999995</c:v>
                </c:pt>
                <c:pt idx="11">
                  <c:v>0.78480000000000005</c:v>
                </c:pt>
                <c:pt idx="12">
                  <c:v>0.83540000000000003</c:v>
                </c:pt>
                <c:pt idx="13">
                  <c:v>0.81479999999999997</c:v>
                </c:pt>
                <c:pt idx="14">
                  <c:v>0.77590000000000003</c:v>
                </c:pt>
                <c:pt idx="15">
                  <c:v>0.80830000000000002</c:v>
                </c:pt>
                <c:pt idx="16">
                  <c:v>0.8175</c:v>
                </c:pt>
                <c:pt idx="17">
                  <c:v>0.77649999999999997</c:v>
                </c:pt>
                <c:pt idx="18">
                  <c:v>0.82499999999999996</c:v>
                </c:pt>
                <c:pt idx="19">
                  <c:v>0.80920000000000003</c:v>
                </c:pt>
                <c:pt idx="20">
                  <c:v>0.78449999999999998</c:v>
                </c:pt>
                <c:pt idx="21">
                  <c:v>0.8387</c:v>
                </c:pt>
                <c:pt idx="22">
                  <c:v>0.85419999999999996</c:v>
                </c:pt>
                <c:pt idx="23">
                  <c:v>0.82730000000000004</c:v>
                </c:pt>
                <c:pt idx="24">
                  <c:v>0.75639999999999996</c:v>
                </c:pt>
                <c:pt idx="25">
                  <c:v>0.79400000000000004</c:v>
                </c:pt>
                <c:pt idx="26">
                  <c:v>0.82330000000000003</c:v>
                </c:pt>
                <c:pt idx="27">
                  <c:v>0.81889999999999996</c:v>
                </c:pt>
                <c:pt idx="28">
                  <c:v>0.80430000000000001</c:v>
                </c:pt>
                <c:pt idx="29">
                  <c:v>0.79269999999999996</c:v>
                </c:pt>
                <c:pt idx="30">
                  <c:v>0.83830000000000005</c:v>
                </c:pt>
                <c:pt idx="31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204E-42B0-9606-ADC39FF6C4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9866096"/>
        <c:axId val="619867056"/>
      </c:barChart>
      <c:catAx>
        <c:axId val="61986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67056"/>
        <c:crosses val="autoZero"/>
        <c:auto val="1"/>
        <c:lblAlgn val="ctr"/>
        <c:lblOffset val="100"/>
        <c:noMultiLvlLbl val="0"/>
      </c:catAx>
      <c:valAx>
        <c:axId val="6198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86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modernComment_4D4_4B6C5F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787DF3-75E6-490C-8D34-173656809E59}" authorId="{9A89F851-8E5A-BE52-3BE4-A00462876913}" created="2024-04-29T10:35:05.108">
    <pc:sldMkLst xmlns:pc="http://schemas.microsoft.com/office/powerpoint/2013/main/command">
      <pc:docMk/>
      <pc:sldMk cId="1265393498" sldId="1236"/>
    </pc:sldMkLst>
    <p188:replyLst>
      <p188:reply id="{5442BC5A-CAD9-4DA8-B2AF-84874407830C}" authorId="{9A89F851-8E5A-BE52-3BE4-A00462876913}" created="2024-04-29T20:26:16.050">
        <p188:txBody>
          <a:bodyPr/>
          <a:lstStyle/>
          <a:p>
            <a:r>
              <a:rPr lang="en-IE"/>
              <a:t>I removed the numbers here just to eliminate any sense of it being a strict 1, 2, 3 sequence</a:t>
            </a:r>
          </a:p>
        </p188:txBody>
      </p188:reply>
    </p188:replyLst>
    <p188:txBody>
      <a:bodyPr/>
      <a:lstStyle/>
      <a:p>
        <a:r>
          <a:rPr lang="en-IE"/>
          <a:t>In the event we do present this we should revisit this when flowchart is done to make sure the two make sense "side-by-side".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F6784-55B4-4E9B-815C-DABA42D8C783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DC9CACC9-AA5B-43D7-A515-786A4914D5D7}">
      <dgm:prSet phldrT="[Text]" custT="1"/>
      <dgm:spPr>
        <a:solidFill>
          <a:srgbClr val="0C6383"/>
        </a:solidFill>
      </dgm:spPr>
      <dgm:t>
        <a:bodyPr/>
        <a:lstStyle/>
        <a:p>
          <a:r>
            <a:rPr lang="en-IE" sz="3200" b="1" dirty="0">
              <a:latin typeface="Foco" panose="020B0504050202020203" pitchFamily="34" charset="0"/>
            </a:rPr>
            <a:t>Pillars</a:t>
          </a:r>
        </a:p>
      </dgm:t>
    </dgm:pt>
    <dgm:pt modelId="{70FDDF16-E3FA-43A5-9621-6D02092634A8}" type="parTrans" cxnId="{EA5425E9-1E7C-4159-AE06-89ACD7543FE8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5ECC3F53-9C5A-4E72-8CF2-6D75D4D9F953}" type="sibTrans" cxnId="{EA5425E9-1E7C-4159-AE06-89ACD7543FE8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3B0634FA-4E35-4F31-814D-0D7CE1FF9709}">
      <dgm:prSet custT="1"/>
      <dgm:spPr>
        <a:solidFill>
          <a:srgbClr val="386CDF"/>
        </a:solidFill>
      </dgm:spPr>
      <dgm:t>
        <a:bodyPr/>
        <a:lstStyle/>
        <a:p>
          <a:r>
            <a:rPr lang="en-IE" sz="1600" b="1" dirty="0">
              <a:latin typeface="Foco" panose="020B0504050202020203" pitchFamily="34" charset="0"/>
            </a:rPr>
            <a:t>Games</a:t>
          </a:r>
        </a:p>
      </dgm:t>
    </dgm:pt>
    <dgm:pt modelId="{C8BCAA4E-C59C-4AE5-A265-C900E0C66C36}" type="parTrans" cxnId="{1B58FA3C-85A2-4F5C-A51B-BB5A2F757F76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57AFE013-66A7-4952-90D7-FFEBE94DA072}" type="sibTrans" cxnId="{1B58FA3C-85A2-4F5C-A51B-BB5A2F757F76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43F629D9-4E79-4ADD-81FC-BC81A319F92D}">
      <dgm:prSet custT="1"/>
      <dgm:spPr>
        <a:solidFill>
          <a:srgbClr val="5BCAFF"/>
        </a:solidFill>
      </dgm:spPr>
      <dgm:t>
        <a:bodyPr/>
        <a:lstStyle/>
        <a:p>
          <a:r>
            <a:rPr lang="en-IE" sz="1600" b="1" dirty="0">
              <a:latin typeface="Foco" panose="020B0504050202020203" pitchFamily="34" charset="0"/>
            </a:rPr>
            <a:t>People</a:t>
          </a:r>
        </a:p>
      </dgm:t>
    </dgm:pt>
    <dgm:pt modelId="{68ED6E7E-26FB-4A75-A215-B07C6378D698}" type="parTrans" cxnId="{D4DD48B0-1558-46AA-B5DD-6BE080AB0BA4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BFC98D87-58B6-48D0-80E9-6913ED406232}" type="sibTrans" cxnId="{D4DD48B0-1558-46AA-B5DD-6BE080AB0BA4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F2EDF9E2-13A6-4740-9FA9-7B05AD6F8B13}">
      <dgm:prSet custT="1"/>
      <dgm:spPr>
        <a:solidFill>
          <a:srgbClr val="48DBD4"/>
        </a:solidFill>
      </dgm:spPr>
      <dgm:t>
        <a:bodyPr/>
        <a:lstStyle/>
        <a:p>
          <a:r>
            <a:rPr lang="en-IE" sz="1600" b="1" dirty="0">
              <a:latin typeface="Foco" panose="020B0504050202020203" pitchFamily="34" charset="0"/>
            </a:rPr>
            <a:t>Community</a:t>
          </a:r>
        </a:p>
      </dgm:t>
    </dgm:pt>
    <dgm:pt modelId="{81E6ED42-3730-414B-9FC4-B8292FE67D1B}" type="parTrans" cxnId="{8C5B00D3-6994-4ADC-BC65-1EBA4434AEFE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E12BA986-B49D-40AC-9708-B23AD7911794}" type="sibTrans" cxnId="{8C5B00D3-6994-4ADC-BC65-1EBA4434AEFE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186AA09A-1C67-455D-884D-CD56ACB1D9BC}">
      <dgm:prSet custT="1"/>
      <dgm:spPr>
        <a:solidFill>
          <a:srgbClr val="238916"/>
        </a:solidFill>
      </dgm:spPr>
      <dgm:t>
        <a:bodyPr lIns="0" rIns="0"/>
        <a:lstStyle/>
        <a:p>
          <a:r>
            <a:rPr lang="en-IE" sz="1600" b="1" dirty="0">
              <a:latin typeface="Foco" panose="020B0504050202020203" pitchFamily="34" charset="0"/>
            </a:rPr>
            <a:t>Comm’s &amp; PR</a:t>
          </a:r>
        </a:p>
      </dgm:t>
    </dgm:pt>
    <dgm:pt modelId="{7C378CD7-72FD-4572-AF46-2F975B922754}" type="parTrans" cxnId="{DAFDC851-AF48-4B09-B0C2-B852A1BB5C01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7C908CC0-A030-4769-8B03-32C7C0404CE4}" type="sibTrans" cxnId="{DAFDC851-AF48-4B09-B0C2-B852A1BB5C01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0DB81A92-8D18-43E3-8BEF-D10BC65B8E1E}">
      <dgm:prSet custT="1"/>
      <dgm:spPr>
        <a:solidFill>
          <a:srgbClr val="F8BC27"/>
        </a:solidFill>
      </dgm:spPr>
      <dgm:t>
        <a:bodyPr/>
        <a:lstStyle/>
        <a:p>
          <a:r>
            <a:rPr lang="en-IE" sz="1600" b="1" dirty="0">
              <a:latin typeface="Foco" panose="020B0504050202020203" pitchFamily="34" charset="0"/>
            </a:rPr>
            <a:t>Governance</a:t>
          </a:r>
        </a:p>
      </dgm:t>
    </dgm:pt>
    <dgm:pt modelId="{1F47C5F0-6B1C-4A79-9544-9D606B451B0C}" type="parTrans" cxnId="{1EEA3258-678C-40CB-969B-FC4B1DF99C5E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E5D69A87-F6CB-44BA-BC39-1E67FD376017}" type="sibTrans" cxnId="{1EEA3258-678C-40CB-969B-FC4B1DF99C5E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D080E762-87F6-4C9E-ACB7-0D0A85B5D7D4}">
      <dgm:prSet custT="1"/>
      <dgm:spPr>
        <a:solidFill>
          <a:srgbClr val="CD4B17"/>
        </a:solidFill>
      </dgm:spPr>
      <dgm:t>
        <a:bodyPr/>
        <a:lstStyle/>
        <a:p>
          <a:r>
            <a:rPr lang="en-IE" sz="1600" b="1" dirty="0">
              <a:latin typeface="Foco" panose="020B0504050202020203" pitchFamily="34" charset="0"/>
            </a:rPr>
            <a:t>Resources</a:t>
          </a:r>
        </a:p>
      </dgm:t>
    </dgm:pt>
    <dgm:pt modelId="{E7902715-BFBE-441C-973D-CAFD2CF66E7A}" type="parTrans" cxnId="{C92F94E9-84DD-4A4F-BB36-749BF4FE1DA5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8C10EF38-2CD7-4AC3-B725-22A360BE41C9}" type="sibTrans" cxnId="{C92F94E9-84DD-4A4F-BB36-749BF4FE1DA5}">
      <dgm:prSet/>
      <dgm:spPr/>
      <dgm:t>
        <a:bodyPr/>
        <a:lstStyle/>
        <a:p>
          <a:endParaRPr lang="en-IE" sz="1800" b="1">
            <a:latin typeface="Foco" panose="020B0504050202020203" pitchFamily="34" charset="0"/>
          </a:endParaRPr>
        </a:p>
      </dgm:t>
    </dgm:pt>
    <dgm:pt modelId="{0D88C2E5-18EE-45F1-A324-06C798899778}" type="pres">
      <dgm:prSet presAssocID="{AC0F6784-55B4-4E9B-815C-DABA42D8C7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238C0EE-EC10-4746-A400-684257B82E1D}" type="pres">
      <dgm:prSet presAssocID="{DC9CACC9-AA5B-43D7-A515-786A4914D5D7}" presName="Parent" presStyleLbl="node0" presStyleIdx="0" presStyleCnt="1">
        <dgm:presLayoutVars>
          <dgm:chMax val="6"/>
          <dgm:chPref val="6"/>
        </dgm:presLayoutVars>
      </dgm:prSet>
      <dgm:spPr/>
    </dgm:pt>
    <dgm:pt modelId="{AE22F15C-4335-46A2-B083-81D3DCC0BA90}" type="pres">
      <dgm:prSet presAssocID="{3B0634FA-4E35-4F31-814D-0D7CE1FF9709}" presName="Accent1" presStyleCnt="0"/>
      <dgm:spPr/>
    </dgm:pt>
    <dgm:pt modelId="{855B175B-3662-4FE1-8220-B1F96AD7FF59}" type="pres">
      <dgm:prSet presAssocID="{3B0634FA-4E35-4F31-814D-0D7CE1FF9709}" presName="Accent" presStyleLbl="bgShp" presStyleIdx="0" presStyleCnt="6"/>
      <dgm:spPr/>
    </dgm:pt>
    <dgm:pt modelId="{B5ED8ADF-1A9F-445F-909F-A8C0E7032B10}" type="pres">
      <dgm:prSet presAssocID="{3B0634FA-4E35-4F31-814D-0D7CE1FF970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9926996-A087-4C66-9F63-0728B66C8A9F}" type="pres">
      <dgm:prSet presAssocID="{43F629D9-4E79-4ADD-81FC-BC81A319F92D}" presName="Accent2" presStyleCnt="0"/>
      <dgm:spPr/>
    </dgm:pt>
    <dgm:pt modelId="{0A342520-A036-44DD-8B55-93949BC7F22C}" type="pres">
      <dgm:prSet presAssocID="{43F629D9-4E79-4ADD-81FC-BC81A319F92D}" presName="Accent" presStyleLbl="bgShp" presStyleIdx="1" presStyleCnt="6"/>
      <dgm:spPr>
        <a:noFill/>
      </dgm:spPr>
    </dgm:pt>
    <dgm:pt modelId="{7FE1490E-95AE-4AC0-BE94-49321F451106}" type="pres">
      <dgm:prSet presAssocID="{43F629D9-4E79-4ADD-81FC-BC81A319F92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4F54DC5-1007-4903-BF41-051B74811886}" type="pres">
      <dgm:prSet presAssocID="{F2EDF9E2-13A6-4740-9FA9-7B05AD6F8B13}" presName="Accent3" presStyleCnt="0"/>
      <dgm:spPr/>
    </dgm:pt>
    <dgm:pt modelId="{2B8F04F3-DEB5-49F9-9CAE-4B625506111B}" type="pres">
      <dgm:prSet presAssocID="{F2EDF9E2-13A6-4740-9FA9-7B05AD6F8B13}" presName="Accent" presStyleLbl="bgShp" presStyleIdx="2" presStyleCnt="6"/>
      <dgm:spPr>
        <a:noFill/>
      </dgm:spPr>
    </dgm:pt>
    <dgm:pt modelId="{F506A08E-73B0-45E8-ADBE-D03FE1ABEAC5}" type="pres">
      <dgm:prSet presAssocID="{F2EDF9E2-13A6-4740-9FA9-7B05AD6F8B1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A404AF-1FFB-4562-9747-8E02247771C0}" type="pres">
      <dgm:prSet presAssocID="{186AA09A-1C67-455D-884D-CD56ACB1D9BC}" presName="Accent4" presStyleCnt="0"/>
      <dgm:spPr/>
    </dgm:pt>
    <dgm:pt modelId="{EA88332D-AB33-49F8-96FE-425FB6FBD681}" type="pres">
      <dgm:prSet presAssocID="{186AA09A-1C67-455D-884D-CD56ACB1D9BC}" presName="Accent" presStyleLbl="bgShp" presStyleIdx="3" presStyleCnt="6"/>
      <dgm:spPr>
        <a:noFill/>
      </dgm:spPr>
    </dgm:pt>
    <dgm:pt modelId="{2A516F23-03FE-4051-8FF8-1278879A980A}" type="pres">
      <dgm:prSet presAssocID="{186AA09A-1C67-455D-884D-CD56ACB1D9B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C7E381C-242A-4A94-8EDF-EC4FBBED7241}" type="pres">
      <dgm:prSet presAssocID="{0DB81A92-8D18-43E3-8BEF-D10BC65B8E1E}" presName="Accent5" presStyleCnt="0"/>
      <dgm:spPr/>
    </dgm:pt>
    <dgm:pt modelId="{FC762A6E-D2A8-4DF2-8BD0-2E3D76BF54CC}" type="pres">
      <dgm:prSet presAssocID="{0DB81A92-8D18-43E3-8BEF-D10BC65B8E1E}" presName="Accent" presStyleLbl="bgShp" presStyleIdx="4" presStyleCnt="6"/>
      <dgm:spPr>
        <a:noFill/>
      </dgm:spPr>
    </dgm:pt>
    <dgm:pt modelId="{3E85E82C-A5D8-41CD-BBCE-CDF8314A4C7B}" type="pres">
      <dgm:prSet presAssocID="{0DB81A92-8D18-43E3-8BEF-D10BC65B8E1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516043D-437E-4360-BFA3-D57E458A41E6}" type="pres">
      <dgm:prSet presAssocID="{D080E762-87F6-4C9E-ACB7-0D0A85B5D7D4}" presName="Accent6" presStyleCnt="0"/>
      <dgm:spPr/>
    </dgm:pt>
    <dgm:pt modelId="{E8DE00E0-E5CC-4F79-B157-029F25C2C840}" type="pres">
      <dgm:prSet presAssocID="{D080E762-87F6-4C9E-ACB7-0D0A85B5D7D4}" presName="Accent" presStyleLbl="bgShp" presStyleIdx="5" presStyleCnt="6"/>
      <dgm:spPr>
        <a:noFill/>
      </dgm:spPr>
    </dgm:pt>
    <dgm:pt modelId="{00D1A6CD-171A-4782-9E89-CED45BF5E924}" type="pres">
      <dgm:prSet presAssocID="{D080E762-87F6-4C9E-ACB7-0D0A85B5D7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16CF532-A90E-48B7-A6D4-8C812E4CF8CD}" type="presOf" srcId="{DC9CACC9-AA5B-43D7-A515-786A4914D5D7}" destId="{B238C0EE-EC10-4746-A400-684257B82E1D}" srcOrd="0" destOrd="0" presId="urn:microsoft.com/office/officeart/2011/layout/HexagonRadial"/>
    <dgm:cxn modelId="{1B58FA3C-85A2-4F5C-A51B-BB5A2F757F76}" srcId="{DC9CACC9-AA5B-43D7-A515-786A4914D5D7}" destId="{3B0634FA-4E35-4F31-814D-0D7CE1FF9709}" srcOrd="0" destOrd="0" parTransId="{C8BCAA4E-C59C-4AE5-A265-C900E0C66C36}" sibTransId="{57AFE013-66A7-4952-90D7-FFEBE94DA072}"/>
    <dgm:cxn modelId="{039C0441-C091-413F-BCD0-853CC195F461}" type="presOf" srcId="{3B0634FA-4E35-4F31-814D-0D7CE1FF9709}" destId="{B5ED8ADF-1A9F-445F-909F-A8C0E7032B10}" srcOrd="0" destOrd="0" presId="urn:microsoft.com/office/officeart/2011/layout/HexagonRadial"/>
    <dgm:cxn modelId="{BD1DB068-A487-4C5F-87A1-E89D6FB8ED53}" type="presOf" srcId="{AC0F6784-55B4-4E9B-815C-DABA42D8C783}" destId="{0D88C2E5-18EE-45F1-A324-06C798899778}" srcOrd="0" destOrd="0" presId="urn:microsoft.com/office/officeart/2011/layout/HexagonRadial"/>
    <dgm:cxn modelId="{DAFDC851-AF48-4B09-B0C2-B852A1BB5C01}" srcId="{DC9CACC9-AA5B-43D7-A515-786A4914D5D7}" destId="{186AA09A-1C67-455D-884D-CD56ACB1D9BC}" srcOrd="3" destOrd="0" parTransId="{7C378CD7-72FD-4572-AF46-2F975B922754}" sibTransId="{7C908CC0-A030-4769-8B03-32C7C0404CE4}"/>
    <dgm:cxn modelId="{1EEA3258-678C-40CB-969B-FC4B1DF99C5E}" srcId="{DC9CACC9-AA5B-43D7-A515-786A4914D5D7}" destId="{0DB81A92-8D18-43E3-8BEF-D10BC65B8E1E}" srcOrd="4" destOrd="0" parTransId="{1F47C5F0-6B1C-4A79-9544-9D606B451B0C}" sibTransId="{E5D69A87-F6CB-44BA-BC39-1E67FD376017}"/>
    <dgm:cxn modelId="{3387758F-BA1D-4A7E-8B5F-AFD51E1D764B}" type="presOf" srcId="{0DB81A92-8D18-43E3-8BEF-D10BC65B8E1E}" destId="{3E85E82C-A5D8-41CD-BBCE-CDF8314A4C7B}" srcOrd="0" destOrd="0" presId="urn:microsoft.com/office/officeart/2011/layout/HexagonRadial"/>
    <dgm:cxn modelId="{D4DD48B0-1558-46AA-B5DD-6BE080AB0BA4}" srcId="{DC9CACC9-AA5B-43D7-A515-786A4914D5D7}" destId="{43F629D9-4E79-4ADD-81FC-BC81A319F92D}" srcOrd="1" destOrd="0" parTransId="{68ED6E7E-26FB-4A75-A215-B07C6378D698}" sibTransId="{BFC98D87-58B6-48D0-80E9-6913ED406232}"/>
    <dgm:cxn modelId="{FB3611BA-5298-4797-9A6C-91F6EC151743}" type="presOf" srcId="{186AA09A-1C67-455D-884D-CD56ACB1D9BC}" destId="{2A516F23-03FE-4051-8FF8-1278879A980A}" srcOrd="0" destOrd="0" presId="urn:microsoft.com/office/officeart/2011/layout/HexagonRadial"/>
    <dgm:cxn modelId="{8A1AD4CF-B74A-4B74-8D2E-2AF92F2FFA0E}" type="presOf" srcId="{D080E762-87F6-4C9E-ACB7-0D0A85B5D7D4}" destId="{00D1A6CD-171A-4782-9E89-CED45BF5E924}" srcOrd="0" destOrd="0" presId="urn:microsoft.com/office/officeart/2011/layout/HexagonRadial"/>
    <dgm:cxn modelId="{8C5B00D3-6994-4ADC-BC65-1EBA4434AEFE}" srcId="{DC9CACC9-AA5B-43D7-A515-786A4914D5D7}" destId="{F2EDF9E2-13A6-4740-9FA9-7B05AD6F8B13}" srcOrd="2" destOrd="0" parTransId="{81E6ED42-3730-414B-9FC4-B8292FE67D1B}" sibTransId="{E12BA986-B49D-40AC-9708-B23AD7911794}"/>
    <dgm:cxn modelId="{E5AEA4DA-42FC-4D48-A02E-18D5420939C0}" type="presOf" srcId="{43F629D9-4E79-4ADD-81FC-BC81A319F92D}" destId="{7FE1490E-95AE-4AC0-BE94-49321F451106}" srcOrd="0" destOrd="0" presId="urn:microsoft.com/office/officeart/2011/layout/HexagonRadial"/>
    <dgm:cxn modelId="{00D787E0-2B41-48E9-A0DD-1188BA1E4E0B}" type="presOf" srcId="{F2EDF9E2-13A6-4740-9FA9-7B05AD6F8B13}" destId="{F506A08E-73B0-45E8-ADBE-D03FE1ABEAC5}" srcOrd="0" destOrd="0" presId="urn:microsoft.com/office/officeart/2011/layout/HexagonRadial"/>
    <dgm:cxn modelId="{EA5425E9-1E7C-4159-AE06-89ACD7543FE8}" srcId="{AC0F6784-55B4-4E9B-815C-DABA42D8C783}" destId="{DC9CACC9-AA5B-43D7-A515-786A4914D5D7}" srcOrd="0" destOrd="0" parTransId="{70FDDF16-E3FA-43A5-9621-6D02092634A8}" sibTransId="{5ECC3F53-9C5A-4E72-8CF2-6D75D4D9F953}"/>
    <dgm:cxn modelId="{C92F94E9-84DD-4A4F-BB36-749BF4FE1DA5}" srcId="{DC9CACC9-AA5B-43D7-A515-786A4914D5D7}" destId="{D080E762-87F6-4C9E-ACB7-0D0A85B5D7D4}" srcOrd="5" destOrd="0" parTransId="{E7902715-BFBE-441C-973D-CAFD2CF66E7A}" sibTransId="{8C10EF38-2CD7-4AC3-B725-22A360BE41C9}"/>
    <dgm:cxn modelId="{A48B2691-123B-441E-81B4-6D5D1DFC05A4}" type="presParOf" srcId="{0D88C2E5-18EE-45F1-A324-06C798899778}" destId="{B238C0EE-EC10-4746-A400-684257B82E1D}" srcOrd="0" destOrd="0" presId="urn:microsoft.com/office/officeart/2011/layout/HexagonRadial"/>
    <dgm:cxn modelId="{17F0F848-E3CD-449B-8FB7-7C54FC426731}" type="presParOf" srcId="{0D88C2E5-18EE-45F1-A324-06C798899778}" destId="{AE22F15C-4335-46A2-B083-81D3DCC0BA90}" srcOrd="1" destOrd="0" presId="urn:microsoft.com/office/officeart/2011/layout/HexagonRadial"/>
    <dgm:cxn modelId="{C6C895C5-7D78-4FDF-A941-73FEE45B7C58}" type="presParOf" srcId="{AE22F15C-4335-46A2-B083-81D3DCC0BA90}" destId="{855B175B-3662-4FE1-8220-B1F96AD7FF59}" srcOrd="0" destOrd="0" presId="urn:microsoft.com/office/officeart/2011/layout/HexagonRadial"/>
    <dgm:cxn modelId="{CD633ED1-E6EB-493D-9D49-B45189220597}" type="presParOf" srcId="{0D88C2E5-18EE-45F1-A324-06C798899778}" destId="{B5ED8ADF-1A9F-445F-909F-A8C0E7032B10}" srcOrd="2" destOrd="0" presId="urn:microsoft.com/office/officeart/2011/layout/HexagonRadial"/>
    <dgm:cxn modelId="{9B82A04D-8649-409A-804B-88507FE4DBF0}" type="presParOf" srcId="{0D88C2E5-18EE-45F1-A324-06C798899778}" destId="{B9926996-A087-4C66-9F63-0728B66C8A9F}" srcOrd="3" destOrd="0" presId="urn:microsoft.com/office/officeart/2011/layout/HexagonRadial"/>
    <dgm:cxn modelId="{6DCC030A-6AEB-4348-A595-18315C602B35}" type="presParOf" srcId="{B9926996-A087-4C66-9F63-0728B66C8A9F}" destId="{0A342520-A036-44DD-8B55-93949BC7F22C}" srcOrd="0" destOrd="0" presId="urn:microsoft.com/office/officeart/2011/layout/HexagonRadial"/>
    <dgm:cxn modelId="{B9632645-A62E-4186-8AD9-4B8F2A453C3D}" type="presParOf" srcId="{0D88C2E5-18EE-45F1-A324-06C798899778}" destId="{7FE1490E-95AE-4AC0-BE94-49321F451106}" srcOrd="4" destOrd="0" presId="urn:microsoft.com/office/officeart/2011/layout/HexagonRadial"/>
    <dgm:cxn modelId="{1A464951-6083-485D-A508-29F5CF4DC703}" type="presParOf" srcId="{0D88C2E5-18EE-45F1-A324-06C798899778}" destId="{64F54DC5-1007-4903-BF41-051B74811886}" srcOrd="5" destOrd="0" presId="urn:microsoft.com/office/officeart/2011/layout/HexagonRadial"/>
    <dgm:cxn modelId="{BAF5A664-B26E-4C0E-9793-B03201FCB904}" type="presParOf" srcId="{64F54DC5-1007-4903-BF41-051B74811886}" destId="{2B8F04F3-DEB5-49F9-9CAE-4B625506111B}" srcOrd="0" destOrd="0" presId="urn:microsoft.com/office/officeart/2011/layout/HexagonRadial"/>
    <dgm:cxn modelId="{290C397A-ED2B-45B7-AA5A-69EBF434DB25}" type="presParOf" srcId="{0D88C2E5-18EE-45F1-A324-06C798899778}" destId="{F506A08E-73B0-45E8-ADBE-D03FE1ABEAC5}" srcOrd="6" destOrd="0" presId="urn:microsoft.com/office/officeart/2011/layout/HexagonRadial"/>
    <dgm:cxn modelId="{B92AAA76-ED97-4CD2-9988-4EF19F734A57}" type="presParOf" srcId="{0D88C2E5-18EE-45F1-A324-06C798899778}" destId="{BDA404AF-1FFB-4562-9747-8E02247771C0}" srcOrd="7" destOrd="0" presId="urn:microsoft.com/office/officeart/2011/layout/HexagonRadial"/>
    <dgm:cxn modelId="{E0B3473C-2029-4569-A9E4-7B4DBD283129}" type="presParOf" srcId="{BDA404AF-1FFB-4562-9747-8E02247771C0}" destId="{EA88332D-AB33-49F8-96FE-425FB6FBD681}" srcOrd="0" destOrd="0" presId="urn:microsoft.com/office/officeart/2011/layout/HexagonRadial"/>
    <dgm:cxn modelId="{E20883B0-1C0B-42DC-AD9D-D7B51B62167F}" type="presParOf" srcId="{0D88C2E5-18EE-45F1-A324-06C798899778}" destId="{2A516F23-03FE-4051-8FF8-1278879A980A}" srcOrd="8" destOrd="0" presId="urn:microsoft.com/office/officeart/2011/layout/HexagonRadial"/>
    <dgm:cxn modelId="{8C99C128-CBA5-4D12-AEF6-E7CB52ED4A70}" type="presParOf" srcId="{0D88C2E5-18EE-45F1-A324-06C798899778}" destId="{BC7E381C-242A-4A94-8EDF-EC4FBBED7241}" srcOrd="9" destOrd="0" presId="urn:microsoft.com/office/officeart/2011/layout/HexagonRadial"/>
    <dgm:cxn modelId="{53656874-9B07-4DC4-850A-90AD70278E13}" type="presParOf" srcId="{BC7E381C-242A-4A94-8EDF-EC4FBBED7241}" destId="{FC762A6E-D2A8-4DF2-8BD0-2E3D76BF54CC}" srcOrd="0" destOrd="0" presId="urn:microsoft.com/office/officeart/2011/layout/HexagonRadial"/>
    <dgm:cxn modelId="{A3FF9FBB-890A-48D3-885B-1AC7E1AE555B}" type="presParOf" srcId="{0D88C2E5-18EE-45F1-A324-06C798899778}" destId="{3E85E82C-A5D8-41CD-BBCE-CDF8314A4C7B}" srcOrd="10" destOrd="0" presId="urn:microsoft.com/office/officeart/2011/layout/HexagonRadial"/>
    <dgm:cxn modelId="{277EDF9A-BBEA-45E8-B221-9C96E44641E3}" type="presParOf" srcId="{0D88C2E5-18EE-45F1-A324-06C798899778}" destId="{4516043D-437E-4360-BFA3-D57E458A41E6}" srcOrd="11" destOrd="0" presId="urn:microsoft.com/office/officeart/2011/layout/HexagonRadial"/>
    <dgm:cxn modelId="{F8647672-55A1-4797-87AA-A4D606B03D81}" type="presParOf" srcId="{4516043D-437E-4360-BFA3-D57E458A41E6}" destId="{E8DE00E0-E5CC-4F79-B157-029F25C2C840}" srcOrd="0" destOrd="0" presId="urn:microsoft.com/office/officeart/2011/layout/HexagonRadial"/>
    <dgm:cxn modelId="{B5608CDF-524B-4796-BAA5-099BA853C311}" type="presParOf" srcId="{0D88C2E5-18EE-45F1-A324-06C798899778}" destId="{00D1A6CD-171A-4782-9E89-CED45BF5E92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931AA0-F3FE-4137-9C05-A3AB0A3D34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093CFC96-11F4-4C04-A707-9A4C24768F0E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Overall Club Ranking</a:t>
          </a:r>
        </a:p>
      </dgm:t>
    </dgm:pt>
    <dgm:pt modelId="{25A413E1-907B-4A95-80E0-0082BC8E244F}" type="parTrans" cxnId="{5ADFA080-D05F-4361-8C2A-03AD722E2B51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ACC95C2E-15DB-4F0E-B270-50E026BD9A36}" type="sibTrans" cxnId="{5ADFA080-D05F-4361-8C2A-03AD722E2B51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B7D27CC0-FF3F-48CE-A0AD-110D2035B5AD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Member Registrations</a:t>
          </a:r>
        </a:p>
      </dgm:t>
    </dgm:pt>
    <dgm:pt modelId="{CEBA2651-73A6-4018-AE85-E624CFCCC94E}" type="parTrans" cxnId="{4C3C4373-176D-4DAC-B29C-40FB5797CE9B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C81800B2-C40B-470D-8862-53E4AB6FE068}" type="sibTrans" cxnId="{4C3C4373-176D-4DAC-B29C-40FB5797CE9B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999E32F1-AE3D-4084-943F-41F2FE750F16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Player Registrations</a:t>
          </a:r>
        </a:p>
      </dgm:t>
    </dgm:pt>
    <dgm:pt modelId="{4FC90D27-A886-41E4-B125-AB425CF0A443}" type="parTrans" cxnId="{5DB7B179-D7C2-4E04-9081-4A48F0913D53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7B0E1533-D333-4007-974A-249B0A77F30F}" type="sibTrans" cxnId="{5DB7B179-D7C2-4E04-9081-4A48F0913D53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B8AB6DA5-A4BB-4CA4-9BB2-23BE2655DC79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Club Type</a:t>
          </a:r>
        </a:p>
      </dgm:t>
    </dgm:pt>
    <dgm:pt modelId="{BBF52217-5C33-4373-8870-7ED4839FE9EE}" type="parTrans" cxnId="{FAB7D904-E42B-4B37-AD11-08A65ACF1A82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9514D360-58D1-468E-BF33-BB7EE9E29FB1}" type="sibTrans" cxnId="{FAB7D904-E42B-4B37-AD11-08A65ACF1A82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A8CF37BA-2053-42B5-9704-904E8A0D6AB4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Specific Counties / Provinces</a:t>
          </a:r>
        </a:p>
      </dgm:t>
    </dgm:pt>
    <dgm:pt modelId="{099B47AB-B6F0-46A1-9D94-E74F61DB2FBA}" type="parTrans" cxnId="{9946D5FD-9F5E-46C3-9CF9-6FC4C7A26B14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01995E0B-2BF9-43D8-9A9F-8910E2F8178D}" type="sibTrans" cxnId="{9946D5FD-9F5E-46C3-9CF9-6FC4C7A26B14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A4A30835-B79F-4CCF-94D7-C9544C7D78E1}">
      <dgm:prSet custT="1"/>
      <dgm:spPr/>
      <dgm:t>
        <a:bodyPr/>
        <a:lstStyle/>
        <a:p>
          <a:r>
            <a:rPr lang="en-GB" sz="2400">
              <a:latin typeface="Foco" panose="020B0504050202020203" pitchFamily="34" charset="0"/>
            </a:rPr>
            <a:t>Catchment Areas</a:t>
          </a:r>
        </a:p>
      </dgm:t>
    </dgm:pt>
    <dgm:pt modelId="{0E7109FD-8C65-44B3-BF3C-3C796B4AD352}" type="parTrans" cxnId="{E51A8190-D323-482D-8A6D-64A3FCA3E31C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460527A0-5001-43D6-902D-577FBA5AD277}" type="sibTrans" cxnId="{E51A8190-D323-482D-8A6D-64A3FCA3E31C}">
      <dgm:prSet/>
      <dgm:spPr/>
      <dgm:t>
        <a:bodyPr/>
        <a:lstStyle/>
        <a:p>
          <a:endParaRPr lang="en-GB" sz="1050">
            <a:latin typeface="Foco" panose="020B0504050202020203" pitchFamily="34" charset="0"/>
          </a:endParaRPr>
        </a:p>
      </dgm:t>
    </dgm:pt>
    <dgm:pt modelId="{29DA8092-7A1A-4E1E-BF59-0D64C1578B0C}" type="pres">
      <dgm:prSet presAssocID="{E9931AA0-F3FE-4137-9C05-A3AB0A3D3434}" presName="linear" presStyleCnt="0">
        <dgm:presLayoutVars>
          <dgm:animLvl val="lvl"/>
          <dgm:resizeHandles val="exact"/>
        </dgm:presLayoutVars>
      </dgm:prSet>
      <dgm:spPr/>
    </dgm:pt>
    <dgm:pt modelId="{A58431B1-86B6-4F31-B954-4E33D9247469}" type="pres">
      <dgm:prSet presAssocID="{093CFC96-11F4-4C04-A707-9A4C24768F0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C817F94-93AF-4D12-8628-52E9E287EE50}" type="pres">
      <dgm:prSet presAssocID="{ACC95C2E-15DB-4F0E-B270-50E026BD9A36}" presName="spacer" presStyleCnt="0"/>
      <dgm:spPr/>
    </dgm:pt>
    <dgm:pt modelId="{0BDC689F-7DBF-41BC-82E5-60040A6488A8}" type="pres">
      <dgm:prSet presAssocID="{B7D27CC0-FF3F-48CE-A0AD-110D2035B5A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EDA09F9-AA9A-4D81-B63A-7B2C4F6E2000}" type="pres">
      <dgm:prSet presAssocID="{C81800B2-C40B-470D-8862-53E4AB6FE068}" presName="spacer" presStyleCnt="0"/>
      <dgm:spPr/>
    </dgm:pt>
    <dgm:pt modelId="{693BC99D-5356-4610-B087-A98598C21388}" type="pres">
      <dgm:prSet presAssocID="{999E32F1-AE3D-4084-943F-41F2FE750F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EC9BDBB-E6B0-4243-A8D3-8A02FBA32EAB}" type="pres">
      <dgm:prSet presAssocID="{7B0E1533-D333-4007-974A-249B0A77F30F}" presName="spacer" presStyleCnt="0"/>
      <dgm:spPr/>
    </dgm:pt>
    <dgm:pt modelId="{5AFD9887-ADA6-4273-82F2-3DE163773FBE}" type="pres">
      <dgm:prSet presAssocID="{B8AB6DA5-A4BB-4CA4-9BB2-23BE2655DC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D502D14-A98D-4EB8-B7CA-8D7409DF58A4}" type="pres">
      <dgm:prSet presAssocID="{9514D360-58D1-468E-BF33-BB7EE9E29FB1}" presName="spacer" presStyleCnt="0"/>
      <dgm:spPr/>
    </dgm:pt>
    <dgm:pt modelId="{9D45A4C9-0520-4085-8ED5-1A636647E9B4}" type="pres">
      <dgm:prSet presAssocID="{A8CF37BA-2053-42B5-9704-904E8A0D6AB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F1E8C56-3A0C-45C7-8C53-CBF25D03BC80}" type="pres">
      <dgm:prSet presAssocID="{01995E0B-2BF9-43D8-9A9F-8910E2F8178D}" presName="spacer" presStyleCnt="0"/>
      <dgm:spPr/>
    </dgm:pt>
    <dgm:pt modelId="{CCB89200-D99C-4130-A3AF-B6095260DF05}" type="pres">
      <dgm:prSet presAssocID="{A4A30835-B79F-4CCF-94D7-C9544C7D78E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B7D904-E42B-4B37-AD11-08A65ACF1A82}" srcId="{E9931AA0-F3FE-4137-9C05-A3AB0A3D3434}" destId="{B8AB6DA5-A4BB-4CA4-9BB2-23BE2655DC79}" srcOrd="3" destOrd="0" parTransId="{BBF52217-5C33-4373-8870-7ED4839FE9EE}" sibTransId="{9514D360-58D1-468E-BF33-BB7EE9E29FB1}"/>
    <dgm:cxn modelId="{73F1B03B-FB16-466E-8970-FAD8F062C12F}" type="presOf" srcId="{B8AB6DA5-A4BB-4CA4-9BB2-23BE2655DC79}" destId="{5AFD9887-ADA6-4273-82F2-3DE163773FBE}" srcOrd="0" destOrd="0" presId="urn:microsoft.com/office/officeart/2005/8/layout/vList2"/>
    <dgm:cxn modelId="{331BE44D-4179-4C1C-BBA9-B8881F7226F7}" type="presOf" srcId="{A8CF37BA-2053-42B5-9704-904E8A0D6AB4}" destId="{9D45A4C9-0520-4085-8ED5-1A636647E9B4}" srcOrd="0" destOrd="0" presId="urn:microsoft.com/office/officeart/2005/8/layout/vList2"/>
    <dgm:cxn modelId="{4C3C4373-176D-4DAC-B29C-40FB5797CE9B}" srcId="{E9931AA0-F3FE-4137-9C05-A3AB0A3D3434}" destId="{B7D27CC0-FF3F-48CE-A0AD-110D2035B5AD}" srcOrd="1" destOrd="0" parTransId="{CEBA2651-73A6-4018-AE85-E624CFCCC94E}" sibTransId="{C81800B2-C40B-470D-8862-53E4AB6FE068}"/>
    <dgm:cxn modelId="{5DB7B179-D7C2-4E04-9081-4A48F0913D53}" srcId="{E9931AA0-F3FE-4137-9C05-A3AB0A3D3434}" destId="{999E32F1-AE3D-4084-943F-41F2FE750F16}" srcOrd="2" destOrd="0" parTransId="{4FC90D27-A886-41E4-B125-AB425CF0A443}" sibTransId="{7B0E1533-D333-4007-974A-249B0A77F30F}"/>
    <dgm:cxn modelId="{5ADFA080-D05F-4361-8C2A-03AD722E2B51}" srcId="{E9931AA0-F3FE-4137-9C05-A3AB0A3D3434}" destId="{093CFC96-11F4-4C04-A707-9A4C24768F0E}" srcOrd="0" destOrd="0" parTransId="{25A413E1-907B-4A95-80E0-0082BC8E244F}" sibTransId="{ACC95C2E-15DB-4F0E-B270-50E026BD9A36}"/>
    <dgm:cxn modelId="{E51A8190-D323-482D-8A6D-64A3FCA3E31C}" srcId="{E9931AA0-F3FE-4137-9C05-A3AB0A3D3434}" destId="{A4A30835-B79F-4CCF-94D7-C9544C7D78E1}" srcOrd="5" destOrd="0" parTransId="{0E7109FD-8C65-44B3-BF3C-3C796B4AD352}" sibTransId="{460527A0-5001-43D6-902D-577FBA5AD277}"/>
    <dgm:cxn modelId="{167A0E98-00FD-458B-BE30-84678E948DB1}" type="presOf" srcId="{A4A30835-B79F-4CCF-94D7-C9544C7D78E1}" destId="{CCB89200-D99C-4130-A3AF-B6095260DF05}" srcOrd="0" destOrd="0" presId="urn:microsoft.com/office/officeart/2005/8/layout/vList2"/>
    <dgm:cxn modelId="{B52E06D7-E274-48D4-B512-B245040E327F}" type="presOf" srcId="{093CFC96-11F4-4C04-A707-9A4C24768F0E}" destId="{A58431B1-86B6-4F31-B954-4E33D9247469}" srcOrd="0" destOrd="0" presId="urn:microsoft.com/office/officeart/2005/8/layout/vList2"/>
    <dgm:cxn modelId="{49D279DC-75CC-423E-85F5-B6B2234A9365}" type="presOf" srcId="{B7D27CC0-FF3F-48CE-A0AD-110D2035B5AD}" destId="{0BDC689F-7DBF-41BC-82E5-60040A6488A8}" srcOrd="0" destOrd="0" presId="urn:microsoft.com/office/officeart/2005/8/layout/vList2"/>
    <dgm:cxn modelId="{60553EF4-ACE6-4ADA-AD39-F25A64DD0585}" type="presOf" srcId="{E9931AA0-F3FE-4137-9C05-A3AB0A3D3434}" destId="{29DA8092-7A1A-4E1E-BF59-0D64C1578B0C}" srcOrd="0" destOrd="0" presId="urn:microsoft.com/office/officeart/2005/8/layout/vList2"/>
    <dgm:cxn modelId="{DA9629F6-B747-487B-AB4B-EA3CF3BB1515}" type="presOf" srcId="{999E32F1-AE3D-4084-943F-41F2FE750F16}" destId="{693BC99D-5356-4610-B087-A98598C21388}" srcOrd="0" destOrd="0" presId="urn:microsoft.com/office/officeart/2005/8/layout/vList2"/>
    <dgm:cxn modelId="{9946D5FD-9F5E-46C3-9CF9-6FC4C7A26B14}" srcId="{E9931AA0-F3FE-4137-9C05-A3AB0A3D3434}" destId="{A8CF37BA-2053-42B5-9704-904E8A0D6AB4}" srcOrd="4" destOrd="0" parTransId="{099B47AB-B6F0-46A1-9D94-E74F61DB2FBA}" sibTransId="{01995E0B-2BF9-43D8-9A9F-8910E2F8178D}"/>
    <dgm:cxn modelId="{EDA0FBDC-16DD-452F-91C4-54365010F261}" type="presParOf" srcId="{29DA8092-7A1A-4E1E-BF59-0D64C1578B0C}" destId="{A58431B1-86B6-4F31-B954-4E33D9247469}" srcOrd="0" destOrd="0" presId="urn:microsoft.com/office/officeart/2005/8/layout/vList2"/>
    <dgm:cxn modelId="{BA3E888F-3EBF-4F9F-B666-A8285FD6FEFC}" type="presParOf" srcId="{29DA8092-7A1A-4E1E-BF59-0D64C1578B0C}" destId="{0C817F94-93AF-4D12-8628-52E9E287EE50}" srcOrd="1" destOrd="0" presId="urn:microsoft.com/office/officeart/2005/8/layout/vList2"/>
    <dgm:cxn modelId="{7E026CC4-D252-4AF7-BC71-C752622EB076}" type="presParOf" srcId="{29DA8092-7A1A-4E1E-BF59-0D64C1578B0C}" destId="{0BDC689F-7DBF-41BC-82E5-60040A6488A8}" srcOrd="2" destOrd="0" presId="urn:microsoft.com/office/officeart/2005/8/layout/vList2"/>
    <dgm:cxn modelId="{BED818F6-8E60-4050-A265-165E0ECA29B3}" type="presParOf" srcId="{29DA8092-7A1A-4E1E-BF59-0D64C1578B0C}" destId="{1EDA09F9-AA9A-4D81-B63A-7B2C4F6E2000}" srcOrd="3" destOrd="0" presId="urn:microsoft.com/office/officeart/2005/8/layout/vList2"/>
    <dgm:cxn modelId="{787C92DA-D1B9-4475-B378-79A58CDD80E3}" type="presParOf" srcId="{29DA8092-7A1A-4E1E-BF59-0D64C1578B0C}" destId="{693BC99D-5356-4610-B087-A98598C21388}" srcOrd="4" destOrd="0" presId="urn:microsoft.com/office/officeart/2005/8/layout/vList2"/>
    <dgm:cxn modelId="{76C3C5FA-E5A7-48A6-8ED4-38CDCF277801}" type="presParOf" srcId="{29DA8092-7A1A-4E1E-BF59-0D64C1578B0C}" destId="{FEC9BDBB-E6B0-4243-A8D3-8A02FBA32EAB}" srcOrd="5" destOrd="0" presId="urn:microsoft.com/office/officeart/2005/8/layout/vList2"/>
    <dgm:cxn modelId="{1ED662CF-BD0F-45F3-80E8-6A095C6BEBFC}" type="presParOf" srcId="{29DA8092-7A1A-4E1E-BF59-0D64C1578B0C}" destId="{5AFD9887-ADA6-4273-82F2-3DE163773FBE}" srcOrd="6" destOrd="0" presId="urn:microsoft.com/office/officeart/2005/8/layout/vList2"/>
    <dgm:cxn modelId="{12D94A58-532D-4F19-AE35-E7B6540DA70E}" type="presParOf" srcId="{29DA8092-7A1A-4E1E-BF59-0D64C1578B0C}" destId="{9D502D14-A98D-4EB8-B7CA-8D7409DF58A4}" srcOrd="7" destOrd="0" presId="urn:microsoft.com/office/officeart/2005/8/layout/vList2"/>
    <dgm:cxn modelId="{AAD5B1AB-E8DA-4B7F-9BE3-8B42F87765F2}" type="presParOf" srcId="{29DA8092-7A1A-4E1E-BF59-0D64C1578B0C}" destId="{9D45A4C9-0520-4085-8ED5-1A636647E9B4}" srcOrd="8" destOrd="0" presId="urn:microsoft.com/office/officeart/2005/8/layout/vList2"/>
    <dgm:cxn modelId="{1F99FB3D-C85F-4A02-8D02-CC103C61D2B7}" type="presParOf" srcId="{29DA8092-7A1A-4E1E-BF59-0D64C1578B0C}" destId="{BF1E8C56-3A0C-45C7-8C53-CBF25D03BC80}" srcOrd="9" destOrd="0" presId="urn:microsoft.com/office/officeart/2005/8/layout/vList2"/>
    <dgm:cxn modelId="{80042DDD-8B36-4800-9A15-9207E409342F}" type="presParOf" srcId="{29DA8092-7A1A-4E1E-BF59-0D64C1578B0C}" destId="{CCB89200-D99C-4130-A3AF-B6095260DF0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F6784-55B4-4E9B-815C-DABA42D8C783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DC9CACC9-AA5B-43D7-A515-786A4914D5D7}">
      <dgm:prSet phldrT="[Text]" custT="1"/>
      <dgm:spPr>
        <a:solidFill>
          <a:srgbClr val="0C6383"/>
        </a:solidFill>
      </dgm:spPr>
      <dgm:t>
        <a:bodyPr/>
        <a:lstStyle/>
        <a:p>
          <a:r>
            <a:rPr lang="en-IE" sz="2800" b="1" dirty="0">
              <a:latin typeface="Foco" panose="020B0504050202020203" pitchFamily="34" charset="0"/>
            </a:rPr>
            <a:t>Pillars</a:t>
          </a:r>
        </a:p>
      </dgm:t>
    </dgm:pt>
    <dgm:pt modelId="{70FDDF16-E3FA-43A5-9621-6D02092634A8}" type="parTrans" cxnId="{EA5425E9-1E7C-4159-AE06-89ACD7543FE8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5ECC3F53-9C5A-4E72-8CF2-6D75D4D9F953}" type="sibTrans" cxnId="{EA5425E9-1E7C-4159-AE06-89ACD7543FE8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3B0634FA-4E35-4F31-814D-0D7CE1FF9709}">
      <dgm:prSet custT="1"/>
      <dgm:spPr>
        <a:solidFill>
          <a:srgbClr val="386CDF"/>
        </a:solidFill>
      </dgm:spPr>
      <dgm:t>
        <a:bodyPr/>
        <a:lstStyle/>
        <a:p>
          <a:r>
            <a:rPr lang="en-IE" sz="1400" b="1" dirty="0">
              <a:latin typeface="Foco" panose="020B0504050202020203" pitchFamily="34" charset="0"/>
            </a:rPr>
            <a:t>Games</a:t>
          </a:r>
        </a:p>
      </dgm:t>
    </dgm:pt>
    <dgm:pt modelId="{C8BCAA4E-C59C-4AE5-A265-C900E0C66C36}" type="parTrans" cxnId="{1B58FA3C-85A2-4F5C-A51B-BB5A2F757F76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57AFE013-66A7-4952-90D7-FFEBE94DA072}" type="sibTrans" cxnId="{1B58FA3C-85A2-4F5C-A51B-BB5A2F757F76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43F629D9-4E79-4ADD-81FC-BC81A319F92D}">
      <dgm:prSet custT="1"/>
      <dgm:spPr>
        <a:solidFill>
          <a:srgbClr val="5BCAFF"/>
        </a:solidFill>
      </dgm:spPr>
      <dgm:t>
        <a:bodyPr/>
        <a:lstStyle/>
        <a:p>
          <a:r>
            <a:rPr lang="en-IE" sz="1400" b="1" dirty="0">
              <a:latin typeface="Foco" panose="020B0504050202020203" pitchFamily="34" charset="0"/>
            </a:rPr>
            <a:t>People</a:t>
          </a:r>
        </a:p>
      </dgm:t>
    </dgm:pt>
    <dgm:pt modelId="{68ED6E7E-26FB-4A75-A215-B07C6378D698}" type="parTrans" cxnId="{D4DD48B0-1558-46AA-B5DD-6BE080AB0BA4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BFC98D87-58B6-48D0-80E9-6913ED406232}" type="sibTrans" cxnId="{D4DD48B0-1558-46AA-B5DD-6BE080AB0BA4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F2EDF9E2-13A6-4740-9FA9-7B05AD6F8B13}">
      <dgm:prSet custT="1"/>
      <dgm:spPr>
        <a:solidFill>
          <a:srgbClr val="48DBD4"/>
        </a:solidFill>
      </dgm:spPr>
      <dgm:t>
        <a:bodyPr/>
        <a:lstStyle/>
        <a:p>
          <a:r>
            <a:rPr lang="en-IE" sz="1400" b="1" dirty="0">
              <a:latin typeface="Foco" panose="020B0504050202020203" pitchFamily="34" charset="0"/>
            </a:rPr>
            <a:t>Community</a:t>
          </a:r>
        </a:p>
      </dgm:t>
    </dgm:pt>
    <dgm:pt modelId="{81E6ED42-3730-414B-9FC4-B8292FE67D1B}" type="parTrans" cxnId="{8C5B00D3-6994-4ADC-BC65-1EBA4434AEFE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E12BA986-B49D-40AC-9708-B23AD7911794}" type="sibTrans" cxnId="{8C5B00D3-6994-4ADC-BC65-1EBA4434AEFE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186AA09A-1C67-455D-884D-CD56ACB1D9BC}">
      <dgm:prSet custT="1"/>
      <dgm:spPr>
        <a:solidFill>
          <a:srgbClr val="238916"/>
        </a:solidFill>
      </dgm:spPr>
      <dgm:t>
        <a:bodyPr lIns="0" tIns="0" rIns="0" bIns="0"/>
        <a:lstStyle/>
        <a:p>
          <a:r>
            <a:rPr lang="en-IE" sz="1400" b="1" dirty="0">
              <a:latin typeface="Foco" panose="020B0504050202020203" pitchFamily="34" charset="0"/>
            </a:rPr>
            <a:t>Comm’s &amp; PR</a:t>
          </a:r>
        </a:p>
      </dgm:t>
    </dgm:pt>
    <dgm:pt modelId="{7C378CD7-72FD-4572-AF46-2F975B922754}" type="parTrans" cxnId="{DAFDC851-AF48-4B09-B0C2-B852A1BB5C01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7C908CC0-A030-4769-8B03-32C7C0404CE4}" type="sibTrans" cxnId="{DAFDC851-AF48-4B09-B0C2-B852A1BB5C01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0DB81A92-8D18-43E3-8BEF-D10BC65B8E1E}">
      <dgm:prSet custT="1"/>
      <dgm:spPr>
        <a:solidFill>
          <a:srgbClr val="F8BC27"/>
        </a:solidFill>
      </dgm:spPr>
      <dgm:t>
        <a:bodyPr/>
        <a:lstStyle/>
        <a:p>
          <a:r>
            <a:rPr lang="en-IE" sz="1400" b="1" dirty="0">
              <a:latin typeface="Foco" panose="020B0504050202020203" pitchFamily="34" charset="0"/>
            </a:rPr>
            <a:t>Governance</a:t>
          </a:r>
        </a:p>
      </dgm:t>
    </dgm:pt>
    <dgm:pt modelId="{1F47C5F0-6B1C-4A79-9544-9D606B451B0C}" type="parTrans" cxnId="{1EEA3258-678C-40CB-969B-FC4B1DF99C5E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E5D69A87-F6CB-44BA-BC39-1E67FD376017}" type="sibTrans" cxnId="{1EEA3258-678C-40CB-969B-FC4B1DF99C5E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D080E762-87F6-4C9E-ACB7-0D0A85B5D7D4}">
      <dgm:prSet custT="1"/>
      <dgm:spPr>
        <a:solidFill>
          <a:srgbClr val="CD4B17"/>
        </a:solidFill>
      </dgm:spPr>
      <dgm:t>
        <a:bodyPr/>
        <a:lstStyle/>
        <a:p>
          <a:r>
            <a:rPr lang="en-IE" sz="1400" b="1" dirty="0">
              <a:latin typeface="Foco" panose="020B0504050202020203" pitchFamily="34" charset="0"/>
            </a:rPr>
            <a:t>Resources</a:t>
          </a:r>
        </a:p>
      </dgm:t>
    </dgm:pt>
    <dgm:pt modelId="{E7902715-BFBE-441C-973D-CAFD2CF66E7A}" type="parTrans" cxnId="{C92F94E9-84DD-4A4F-BB36-749BF4FE1DA5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8C10EF38-2CD7-4AC3-B725-22A360BE41C9}" type="sibTrans" cxnId="{C92F94E9-84DD-4A4F-BB36-749BF4FE1DA5}">
      <dgm:prSet/>
      <dgm:spPr/>
      <dgm:t>
        <a:bodyPr/>
        <a:lstStyle/>
        <a:p>
          <a:endParaRPr lang="en-IE" sz="1600" b="1">
            <a:latin typeface="Foco" panose="020B0504050202020203" pitchFamily="34" charset="0"/>
          </a:endParaRPr>
        </a:p>
      </dgm:t>
    </dgm:pt>
    <dgm:pt modelId="{0D88C2E5-18EE-45F1-A324-06C798899778}" type="pres">
      <dgm:prSet presAssocID="{AC0F6784-55B4-4E9B-815C-DABA42D8C7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238C0EE-EC10-4746-A400-684257B82E1D}" type="pres">
      <dgm:prSet presAssocID="{DC9CACC9-AA5B-43D7-A515-786A4914D5D7}" presName="Parent" presStyleLbl="node0" presStyleIdx="0" presStyleCnt="1">
        <dgm:presLayoutVars>
          <dgm:chMax val="6"/>
          <dgm:chPref val="6"/>
        </dgm:presLayoutVars>
      </dgm:prSet>
      <dgm:spPr/>
    </dgm:pt>
    <dgm:pt modelId="{AE22F15C-4335-46A2-B083-81D3DCC0BA90}" type="pres">
      <dgm:prSet presAssocID="{3B0634FA-4E35-4F31-814D-0D7CE1FF9709}" presName="Accent1" presStyleCnt="0"/>
      <dgm:spPr/>
    </dgm:pt>
    <dgm:pt modelId="{855B175B-3662-4FE1-8220-B1F96AD7FF59}" type="pres">
      <dgm:prSet presAssocID="{3B0634FA-4E35-4F31-814D-0D7CE1FF9709}" presName="Accent" presStyleLbl="bgShp" presStyleIdx="0" presStyleCnt="6"/>
      <dgm:spPr/>
    </dgm:pt>
    <dgm:pt modelId="{B5ED8ADF-1A9F-445F-909F-A8C0E7032B10}" type="pres">
      <dgm:prSet presAssocID="{3B0634FA-4E35-4F31-814D-0D7CE1FF970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9926996-A087-4C66-9F63-0728B66C8A9F}" type="pres">
      <dgm:prSet presAssocID="{43F629D9-4E79-4ADD-81FC-BC81A319F92D}" presName="Accent2" presStyleCnt="0"/>
      <dgm:spPr/>
    </dgm:pt>
    <dgm:pt modelId="{0A342520-A036-44DD-8B55-93949BC7F22C}" type="pres">
      <dgm:prSet presAssocID="{43F629D9-4E79-4ADD-81FC-BC81A319F92D}" presName="Accent" presStyleLbl="bgShp" presStyleIdx="1" presStyleCnt="6"/>
      <dgm:spPr>
        <a:noFill/>
      </dgm:spPr>
    </dgm:pt>
    <dgm:pt modelId="{7FE1490E-95AE-4AC0-BE94-49321F451106}" type="pres">
      <dgm:prSet presAssocID="{43F629D9-4E79-4ADD-81FC-BC81A319F92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4F54DC5-1007-4903-BF41-051B74811886}" type="pres">
      <dgm:prSet presAssocID="{F2EDF9E2-13A6-4740-9FA9-7B05AD6F8B13}" presName="Accent3" presStyleCnt="0"/>
      <dgm:spPr/>
    </dgm:pt>
    <dgm:pt modelId="{2B8F04F3-DEB5-49F9-9CAE-4B625506111B}" type="pres">
      <dgm:prSet presAssocID="{F2EDF9E2-13A6-4740-9FA9-7B05AD6F8B13}" presName="Accent" presStyleLbl="bgShp" presStyleIdx="2" presStyleCnt="6"/>
      <dgm:spPr>
        <a:noFill/>
      </dgm:spPr>
    </dgm:pt>
    <dgm:pt modelId="{F506A08E-73B0-45E8-ADBE-D03FE1ABEAC5}" type="pres">
      <dgm:prSet presAssocID="{F2EDF9E2-13A6-4740-9FA9-7B05AD6F8B1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DA404AF-1FFB-4562-9747-8E02247771C0}" type="pres">
      <dgm:prSet presAssocID="{186AA09A-1C67-455D-884D-CD56ACB1D9BC}" presName="Accent4" presStyleCnt="0"/>
      <dgm:spPr/>
    </dgm:pt>
    <dgm:pt modelId="{EA88332D-AB33-49F8-96FE-425FB6FBD681}" type="pres">
      <dgm:prSet presAssocID="{186AA09A-1C67-455D-884D-CD56ACB1D9BC}" presName="Accent" presStyleLbl="bgShp" presStyleIdx="3" presStyleCnt="6"/>
      <dgm:spPr>
        <a:noFill/>
      </dgm:spPr>
    </dgm:pt>
    <dgm:pt modelId="{2A516F23-03FE-4051-8FF8-1278879A980A}" type="pres">
      <dgm:prSet presAssocID="{186AA09A-1C67-455D-884D-CD56ACB1D9B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C7E381C-242A-4A94-8EDF-EC4FBBED7241}" type="pres">
      <dgm:prSet presAssocID="{0DB81A92-8D18-43E3-8BEF-D10BC65B8E1E}" presName="Accent5" presStyleCnt="0"/>
      <dgm:spPr/>
    </dgm:pt>
    <dgm:pt modelId="{FC762A6E-D2A8-4DF2-8BD0-2E3D76BF54CC}" type="pres">
      <dgm:prSet presAssocID="{0DB81A92-8D18-43E3-8BEF-D10BC65B8E1E}" presName="Accent" presStyleLbl="bgShp" presStyleIdx="4" presStyleCnt="6"/>
      <dgm:spPr>
        <a:noFill/>
      </dgm:spPr>
    </dgm:pt>
    <dgm:pt modelId="{3E85E82C-A5D8-41CD-BBCE-CDF8314A4C7B}" type="pres">
      <dgm:prSet presAssocID="{0DB81A92-8D18-43E3-8BEF-D10BC65B8E1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516043D-437E-4360-BFA3-D57E458A41E6}" type="pres">
      <dgm:prSet presAssocID="{D080E762-87F6-4C9E-ACB7-0D0A85B5D7D4}" presName="Accent6" presStyleCnt="0"/>
      <dgm:spPr/>
    </dgm:pt>
    <dgm:pt modelId="{E8DE00E0-E5CC-4F79-B157-029F25C2C840}" type="pres">
      <dgm:prSet presAssocID="{D080E762-87F6-4C9E-ACB7-0D0A85B5D7D4}" presName="Accent" presStyleLbl="bgShp" presStyleIdx="5" presStyleCnt="6"/>
      <dgm:spPr>
        <a:noFill/>
      </dgm:spPr>
    </dgm:pt>
    <dgm:pt modelId="{00D1A6CD-171A-4782-9E89-CED45BF5E924}" type="pres">
      <dgm:prSet presAssocID="{D080E762-87F6-4C9E-ACB7-0D0A85B5D7D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16CF532-A90E-48B7-A6D4-8C812E4CF8CD}" type="presOf" srcId="{DC9CACC9-AA5B-43D7-A515-786A4914D5D7}" destId="{B238C0EE-EC10-4746-A400-684257B82E1D}" srcOrd="0" destOrd="0" presId="urn:microsoft.com/office/officeart/2011/layout/HexagonRadial"/>
    <dgm:cxn modelId="{1B58FA3C-85A2-4F5C-A51B-BB5A2F757F76}" srcId="{DC9CACC9-AA5B-43D7-A515-786A4914D5D7}" destId="{3B0634FA-4E35-4F31-814D-0D7CE1FF9709}" srcOrd="0" destOrd="0" parTransId="{C8BCAA4E-C59C-4AE5-A265-C900E0C66C36}" sibTransId="{57AFE013-66A7-4952-90D7-FFEBE94DA072}"/>
    <dgm:cxn modelId="{039C0441-C091-413F-BCD0-853CC195F461}" type="presOf" srcId="{3B0634FA-4E35-4F31-814D-0D7CE1FF9709}" destId="{B5ED8ADF-1A9F-445F-909F-A8C0E7032B10}" srcOrd="0" destOrd="0" presId="urn:microsoft.com/office/officeart/2011/layout/HexagonRadial"/>
    <dgm:cxn modelId="{BD1DB068-A487-4C5F-87A1-E89D6FB8ED53}" type="presOf" srcId="{AC0F6784-55B4-4E9B-815C-DABA42D8C783}" destId="{0D88C2E5-18EE-45F1-A324-06C798899778}" srcOrd="0" destOrd="0" presId="urn:microsoft.com/office/officeart/2011/layout/HexagonRadial"/>
    <dgm:cxn modelId="{DAFDC851-AF48-4B09-B0C2-B852A1BB5C01}" srcId="{DC9CACC9-AA5B-43D7-A515-786A4914D5D7}" destId="{186AA09A-1C67-455D-884D-CD56ACB1D9BC}" srcOrd="3" destOrd="0" parTransId="{7C378CD7-72FD-4572-AF46-2F975B922754}" sibTransId="{7C908CC0-A030-4769-8B03-32C7C0404CE4}"/>
    <dgm:cxn modelId="{1EEA3258-678C-40CB-969B-FC4B1DF99C5E}" srcId="{DC9CACC9-AA5B-43D7-A515-786A4914D5D7}" destId="{0DB81A92-8D18-43E3-8BEF-D10BC65B8E1E}" srcOrd="4" destOrd="0" parTransId="{1F47C5F0-6B1C-4A79-9544-9D606B451B0C}" sibTransId="{E5D69A87-F6CB-44BA-BC39-1E67FD376017}"/>
    <dgm:cxn modelId="{3387758F-BA1D-4A7E-8B5F-AFD51E1D764B}" type="presOf" srcId="{0DB81A92-8D18-43E3-8BEF-D10BC65B8E1E}" destId="{3E85E82C-A5D8-41CD-BBCE-CDF8314A4C7B}" srcOrd="0" destOrd="0" presId="urn:microsoft.com/office/officeart/2011/layout/HexagonRadial"/>
    <dgm:cxn modelId="{D4DD48B0-1558-46AA-B5DD-6BE080AB0BA4}" srcId="{DC9CACC9-AA5B-43D7-A515-786A4914D5D7}" destId="{43F629D9-4E79-4ADD-81FC-BC81A319F92D}" srcOrd="1" destOrd="0" parTransId="{68ED6E7E-26FB-4A75-A215-B07C6378D698}" sibTransId="{BFC98D87-58B6-48D0-80E9-6913ED406232}"/>
    <dgm:cxn modelId="{FB3611BA-5298-4797-9A6C-91F6EC151743}" type="presOf" srcId="{186AA09A-1C67-455D-884D-CD56ACB1D9BC}" destId="{2A516F23-03FE-4051-8FF8-1278879A980A}" srcOrd="0" destOrd="0" presId="urn:microsoft.com/office/officeart/2011/layout/HexagonRadial"/>
    <dgm:cxn modelId="{8A1AD4CF-B74A-4B74-8D2E-2AF92F2FFA0E}" type="presOf" srcId="{D080E762-87F6-4C9E-ACB7-0D0A85B5D7D4}" destId="{00D1A6CD-171A-4782-9E89-CED45BF5E924}" srcOrd="0" destOrd="0" presId="urn:microsoft.com/office/officeart/2011/layout/HexagonRadial"/>
    <dgm:cxn modelId="{8C5B00D3-6994-4ADC-BC65-1EBA4434AEFE}" srcId="{DC9CACC9-AA5B-43D7-A515-786A4914D5D7}" destId="{F2EDF9E2-13A6-4740-9FA9-7B05AD6F8B13}" srcOrd="2" destOrd="0" parTransId="{81E6ED42-3730-414B-9FC4-B8292FE67D1B}" sibTransId="{E12BA986-B49D-40AC-9708-B23AD7911794}"/>
    <dgm:cxn modelId="{E5AEA4DA-42FC-4D48-A02E-18D5420939C0}" type="presOf" srcId="{43F629D9-4E79-4ADD-81FC-BC81A319F92D}" destId="{7FE1490E-95AE-4AC0-BE94-49321F451106}" srcOrd="0" destOrd="0" presId="urn:microsoft.com/office/officeart/2011/layout/HexagonRadial"/>
    <dgm:cxn modelId="{00D787E0-2B41-48E9-A0DD-1188BA1E4E0B}" type="presOf" srcId="{F2EDF9E2-13A6-4740-9FA9-7B05AD6F8B13}" destId="{F506A08E-73B0-45E8-ADBE-D03FE1ABEAC5}" srcOrd="0" destOrd="0" presId="urn:microsoft.com/office/officeart/2011/layout/HexagonRadial"/>
    <dgm:cxn modelId="{EA5425E9-1E7C-4159-AE06-89ACD7543FE8}" srcId="{AC0F6784-55B4-4E9B-815C-DABA42D8C783}" destId="{DC9CACC9-AA5B-43D7-A515-786A4914D5D7}" srcOrd="0" destOrd="0" parTransId="{70FDDF16-E3FA-43A5-9621-6D02092634A8}" sibTransId="{5ECC3F53-9C5A-4E72-8CF2-6D75D4D9F953}"/>
    <dgm:cxn modelId="{C92F94E9-84DD-4A4F-BB36-749BF4FE1DA5}" srcId="{DC9CACC9-AA5B-43D7-A515-786A4914D5D7}" destId="{D080E762-87F6-4C9E-ACB7-0D0A85B5D7D4}" srcOrd="5" destOrd="0" parTransId="{E7902715-BFBE-441C-973D-CAFD2CF66E7A}" sibTransId="{8C10EF38-2CD7-4AC3-B725-22A360BE41C9}"/>
    <dgm:cxn modelId="{A48B2691-123B-441E-81B4-6D5D1DFC05A4}" type="presParOf" srcId="{0D88C2E5-18EE-45F1-A324-06C798899778}" destId="{B238C0EE-EC10-4746-A400-684257B82E1D}" srcOrd="0" destOrd="0" presId="urn:microsoft.com/office/officeart/2011/layout/HexagonRadial"/>
    <dgm:cxn modelId="{17F0F848-E3CD-449B-8FB7-7C54FC426731}" type="presParOf" srcId="{0D88C2E5-18EE-45F1-A324-06C798899778}" destId="{AE22F15C-4335-46A2-B083-81D3DCC0BA90}" srcOrd="1" destOrd="0" presId="urn:microsoft.com/office/officeart/2011/layout/HexagonRadial"/>
    <dgm:cxn modelId="{C6C895C5-7D78-4FDF-A941-73FEE45B7C58}" type="presParOf" srcId="{AE22F15C-4335-46A2-B083-81D3DCC0BA90}" destId="{855B175B-3662-4FE1-8220-B1F96AD7FF59}" srcOrd="0" destOrd="0" presId="urn:microsoft.com/office/officeart/2011/layout/HexagonRadial"/>
    <dgm:cxn modelId="{CD633ED1-E6EB-493D-9D49-B45189220597}" type="presParOf" srcId="{0D88C2E5-18EE-45F1-A324-06C798899778}" destId="{B5ED8ADF-1A9F-445F-909F-A8C0E7032B10}" srcOrd="2" destOrd="0" presId="urn:microsoft.com/office/officeart/2011/layout/HexagonRadial"/>
    <dgm:cxn modelId="{9B82A04D-8649-409A-804B-88507FE4DBF0}" type="presParOf" srcId="{0D88C2E5-18EE-45F1-A324-06C798899778}" destId="{B9926996-A087-4C66-9F63-0728B66C8A9F}" srcOrd="3" destOrd="0" presId="urn:microsoft.com/office/officeart/2011/layout/HexagonRadial"/>
    <dgm:cxn modelId="{6DCC030A-6AEB-4348-A595-18315C602B35}" type="presParOf" srcId="{B9926996-A087-4C66-9F63-0728B66C8A9F}" destId="{0A342520-A036-44DD-8B55-93949BC7F22C}" srcOrd="0" destOrd="0" presId="urn:microsoft.com/office/officeart/2011/layout/HexagonRadial"/>
    <dgm:cxn modelId="{B9632645-A62E-4186-8AD9-4B8F2A453C3D}" type="presParOf" srcId="{0D88C2E5-18EE-45F1-A324-06C798899778}" destId="{7FE1490E-95AE-4AC0-BE94-49321F451106}" srcOrd="4" destOrd="0" presId="urn:microsoft.com/office/officeart/2011/layout/HexagonRadial"/>
    <dgm:cxn modelId="{1A464951-6083-485D-A508-29F5CF4DC703}" type="presParOf" srcId="{0D88C2E5-18EE-45F1-A324-06C798899778}" destId="{64F54DC5-1007-4903-BF41-051B74811886}" srcOrd="5" destOrd="0" presId="urn:microsoft.com/office/officeart/2011/layout/HexagonRadial"/>
    <dgm:cxn modelId="{BAF5A664-B26E-4C0E-9793-B03201FCB904}" type="presParOf" srcId="{64F54DC5-1007-4903-BF41-051B74811886}" destId="{2B8F04F3-DEB5-49F9-9CAE-4B625506111B}" srcOrd="0" destOrd="0" presId="urn:microsoft.com/office/officeart/2011/layout/HexagonRadial"/>
    <dgm:cxn modelId="{290C397A-ED2B-45B7-AA5A-69EBF434DB25}" type="presParOf" srcId="{0D88C2E5-18EE-45F1-A324-06C798899778}" destId="{F506A08E-73B0-45E8-ADBE-D03FE1ABEAC5}" srcOrd="6" destOrd="0" presId="urn:microsoft.com/office/officeart/2011/layout/HexagonRadial"/>
    <dgm:cxn modelId="{B92AAA76-ED97-4CD2-9988-4EF19F734A57}" type="presParOf" srcId="{0D88C2E5-18EE-45F1-A324-06C798899778}" destId="{BDA404AF-1FFB-4562-9747-8E02247771C0}" srcOrd="7" destOrd="0" presId="urn:microsoft.com/office/officeart/2011/layout/HexagonRadial"/>
    <dgm:cxn modelId="{E0B3473C-2029-4569-A9E4-7B4DBD283129}" type="presParOf" srcId="{BDA404AF-1FFB-4562-9747-8E02247771C0}" destId="{EA88332D-AB33-49F8-96FE-425FB6FBD681}" srcOrd="0" destOrd="0" presId="urn:microsoft.com/office/officeart/2011/layout/HexagonRadial"/>
    <dgm:cxn modelId="{E20883B0-1C0B-42DC-AD9D-D7B51B62167F}" type="presParOf" srcId="{0D88C2E5-18EE-45F1-A324-06C798899778}" destId="{2A516F23-03FE-4051-8FF8-1278879A980A}" srcOrd="8" destOrd="0" presId="urn:microsoft.com/office/officeart/2011/layout/HexagonRadial"/>
    <dgm:cxn modelId="{8C99C128-CBA5-4D12-AEF6-E7CB52ED4A70}" type="presParOf" srcId="{0D88C2E5-18EE-45F1-A324-06C798899778}" destId="{BC7E381C-242A-4A94-8EDF-EC4FBBED7241}" srcOrd="9" destOrd="0" presId="urn:microsoft.com/office/officeart/2011/layout/HexagonRadial"/>
    <dgm:cxn modelId="{53656874-9B07-4DC4-850A-90AD70278E13}" type="presParOf" srcId="{BC7E381C-242A-4A94-8EDF-EC4FBBED7241}" destId="{FC762A6E-D2A8-4DF2-8BD0-2E3D76BF54CC}" srcOrd="0" destOrd="0" presId="urn:microsoft.com/office/officeart/2011/layout/HexagonRadial"/>
    <dgm:cxn modelId="{A3FF9FBB-890A-48D3-885B-1AC7E1AE555B}" type="presParOf" srcId="{0D88C2E5-18EE-45F1-A324-06C798899778}" destId="{3E85E82C-A5D8-41CD-BBCE-CDF8314A4C7B}" srcOrd="10" destOrd="0" presId="urn:microsoft.com/office/officeart/2011/layout/HexagonRadial"/>
    <dgm:cxn modelId="{277EDF9A-BBEA-45E8-B221-9C96E44641E3}" type="presParOf" srcId="{0D88C2E5-18EE-45F1-A324-06C798899778}" destId="{4516043D-437E-4360-BFA3-D57E458A41E6}" srcOrd="11" destOrd="0" presId="urn:microsoft.com/office/officeart/2011/layout/HexagonRadial"/>
    <dgm:cxn modelId="{F8647672-55A1-4797-87AA-A4D606B03D81}" type="presParOf" srcId="{4516043D-437E-4360-BFA3-D57E458A41E6}" destId="{E8DE00E0-E5CC-4F79-B157-029F25C2C840}" srcOrd="0" destOrd="0" presId="urn:microsoft.com/office/officeart/2011/layout/HexagonRadial"/>
    <dgm:cxn modelId="{B5608CDF-524B-4796-BAA5-099BA853C311}" type="presParOf" srcId="{0D88C2E5-18EE-45F1-A324-06C798899778}" destId="{00D1A6CD-171A-4782-9E89-CED45BF5E92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492E1-543D-4EA6-9E66-0D75E3F4D7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121678-810C-41A5-AA22-72DFA70C390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accent2">
                  <a:lumMod val="40000"/>
                  <a:lumOff val="60000"/>
                </a:schemeClr>
              </a:solidFill>
              <a:latin typeface="Foco" panose="020B0504050202020203" pitchFamily="34" charset="0"/>
            </a:rPr>
            <a:t>Must Do</a:t>
          </a:r>
          <a:endParaRPr lang="en-US" sz="2000" b="1" dirty="0">
            <a:solidFill>
              <a:schemeClr val="accent2">
                <a:lumMod val="40000"/>
                <a:lumOff val="60000"/>
              </a:schemeClr>
            </a:solidFill>
            <a:latin typeface="Foco" panose="020B0504050202020203" pitchFamily="34" charset="0"/>
          </a:endParaRPr>
        </a:p>
      </dgm:t>
    </dgm:pt>
    <dgm:pt modelId="{32F12FB2-0A8D-462B-A5B8-52C37A490DAE}" type="parTrans" cxnId="{7A38A21D-C2B8-4567-AEEC-21BDCCAB8139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DC6529B9-831B-4114-BCAE-8E3247B12B5A}" type="sibTrans" cxnId="{7A38A21D-C2B8-4567-AEEC-21BDCCAB8139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9CE94555-9014-46EE-88B1-6FEE47DC0F05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indent="0">
            <a:buNone/>
          </a:pPr>
          <a:r>
            <a:rPr lang="en-GB" sz="2000" dirty="0">
              <a:latin typeface="Foco" panose="020B0504050202020203" pitchFamily="34" charset="0"/>
            </a:rPr>
            <a:t>Mandatory activities set out in the Official Guide or Central Council policies</a:t>
          </a:r>
          <a:endParaRPr lang="en-US" sz="2000" dirty="0">
            <a:latin typeface="Foco" panose="020B0504050202020203" pitchFamily="34" charset="0"/>
          </a:endParaRPr>
        </a:p>
      </dgm:t>
    </dgm:pt>
    <dgm:pt modelId="{A34ACAE4-E5B0-4E17-AA9F-E6CDFEF3E88C}" type="parTrans" cxnId="{36D61B68-3196-411D-BB5C-08C66814599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E745DF3B-5723-492F-A826-3FC3D40F5110}" type="sibTrans" cxnId="{36D61B68-3196-411D-BB5C-08C66814599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323EEC55-E054-4C43-B8EB-98747996BC4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</a:rPr>
            <a:t>Should Do</a:t>
          </a:r>
          <a:endParaRPr lang="en-US" sz="2000" b="1" dirty="0">
            <a:solidFill>
              <a:schemeClr val="bg2">
                <a:lumMod val="25000"/>
              </a:schemeClr>
            </a:solidFill>
            <a:latin typeface="Foco" panose="020B0504050202020203" pitchFamily="34" charset="0"/>
          </a:endParaRPr>
        </a:p>
      </dgm:t>
    </dgm:pt>
    <dgm:pt modelId="{E23FC802-3769-4E4F-B5AF-69B1D099ED6C}" type="parTrans" cxnId="{509D6DFD-3727-4A44-9DDC-8AF7DDDF9334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D9C801C5-4E79-4CC1-867E-FE95F6F40C34}" type="sibTrans" cxnId="{509D6DFD-3727-4A44-9DDC-8AF7DDDF9334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179F2DA8-8D79-42F8-95CE-2B98CD9DDC45}">
      <dgm:prSet custT="1"/>
      <dgm:spPr>
        <a:ln w="38100">
          <a:solidFill>
            <a:schemeClr val="bg1">
              <a:lumMod val="85000"/>
            </a:schemeClr>
          </a:solidFill>
        </a:ln>
      </dgm:spPr>
      <dgm:t>
        <a:bodyPr/>
        <a:lstStyle/>
        <a:p>
          <a:pPr marL="0" indent="0">
            <a:buNone/>
          </a:pPr>
          <a:r>
            <a:rPr lang="en-GB" sz="2000" dirty="0">
              <a:latin typeface="Foco" panose="020B0504050202020203" pitchFamily="34" charset="0"/>
            </a:rPr>
            <a:t>Good practices that are important to do, but are not mandatory</a:t>
          </a:r>
          <a:endParaRPr lang="en-US" sz="2000" dirty="0">
            <a:latin typeface="Foco" panose="020B0504050202020203" pitchFamily="34" charset="0"/>
          </a:endParaRPr>
        </a:p>
      </dgm:t>
    </dgm:pt>
    <dgm:pt modelId="{EC8A4A63-6639-4F86-9D96-8962220F47CC}" type="parTrans" cxnId="{34B210AE-8029-4758-8FC2-C0117A178958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748E7E9A-21F4-4666-B380-70CB91A49739}" type="sibTrans" cxnId="{34B210AE-8029-4758-8FC2-C0117A178958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B5CCEFDD-9676-4203-9AF2-3C287AE5AFFA}">
      <dgm:prSet custT="1"/>
      <dgm:spPr>
        <a:solidFill>
          <a:srgbClr val="FFC000"/>
        </a:solidFill>
      </dgm:spPr>
      <dgm:t>
        <a:bodyPr/>
        <a:lstStyle/>
        <a:p>
          <a:r>
            <a:rPr lang="en-GB" sz="2000" b="1" dirty="0">
              <a:solidFill>
                <a:schemeClr val="accent4">
                  <a:lumMod val="50000"/>
                </a:schemeClr>
              </a:solidFill>
              <a:latin typeface="Foco" panose="020B0504050202020203" pitchFamily="34" charset="0"/>
            </a:rPr>
            <a:t>Could Do</a:t>
          </a:r>
          <a:endParaRPr lang="en-US" sz="2000" b="1" dirty="0">
            <a:solidFill>
              <a:schemeClr val="accent4">
                <a:lumMod val="50000"/>
              </a:schemeClr>
            </a:solidFill>
            <a:latin typeface="Foco" panose="020B0504050202020203" pitchFamily="34" charset="0"/>
          </a:endParaRPr>
        </a:p>
      </dgm:t>
    </dgm:pt>
    <dgm:pt modelId="{1AF3DB15-FE8C-4CA9-BDEC-561C4F935D5A}" type="parTrans" cxnId="{A6D78D83-C7AA-4E0C-8583-FFE979FFFAB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32A72193-082A-4ECB-8E67-318CABCAE305}" type="sibTrans" cxnId="{A6D78D83-C7AA-4E0C-8583-FFE979FFFAB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5B56BA65-A3F9-48FA-B7E3-CCA80474877B}">
      <dgm:prSet custT="1"/>
      <dgm:spPr>
        <a:ln w="38100">
          <a:solidFill>
            <a:srgbClr val="FFC000"/>
          </a:solidFill>
        </a:ln>
      </dgm:spPr>
      <dgm:t>
        <a:bodyPr/>
        <a:lstStyle/>
        <a:p>
          <a:pPr marL="0" indent="0">
            <a:buNone/>
          </a:pPr>
          <a:r>
            <a:rPr lang="en-GB" sz="2000" dirty="0">
              <a:latin typeface="Foco" panose="020B0504050202020203" pitchFamily="34" charset="0"/>
            </a:rPr>
            <a:t>Nice-to-do’s that would have a minimal impact on the Club if not done</a:t>
          </a:r>
          <a:endParaRPr lang="en-US" sz="2000" dirty="0">
            <a:latin typeface="Foco" panose="020B0504050202020203" pitchFamily="34" charset="0"/>
          </a:endParaRPr>
        </a:p>
      </dgm:t>
    </dgm:pt>
    <dgm:pt modelId="{9C2D6780-97A2-436B-862A-4ACA6ADAE725}" type="parTrans" cxnId="{4EB78761-3C70-4F97-BDAC-361B67A8CA4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4F6CF8DE-0046-4380-95A5-49F81D1F257C}" type="sibTrans" cxnId="{4EB78761-3C70-4F97-BDAC-361B67A8CA40}">
      <dgm:prSet/>
      <dgm:spPr/>
      <dgm:t>
        <a:bodyPr/>
        <a:lstStyle/>
        <a:p>
          <a:endParaRPr lang="en-US" sz="2000">
            <a:latin typeface="Foco" panose="020B0504050202020203" pitchFamily="34" charset="0"/>
          </a:endParaRPr>
        </a:p>
      </dgm:t>
    </dgm:pt>
    <dgm:pt modelId="{B51BAEB0-69E4-47F7-BF81-F46278817FA5}" type="pres">
      <dgm:prSet presAssocID="{CAA492E1-543D-4EA6-9E66-0D75E3F4D775}" presName="linear" presStyleCnt="0">
        <dgm:presLayoutVars>
          <dgm:dir/>
          <dgm:animLvl val="lvl"/>
          <dgm:resizeHandles val="exact"/>
        </dgm:presLayoutVars>
      </dgm:prSet>
      <dgm:spPr/>
    </dgm:pt>
    <dgm:pt modelId="{3EE9CA7E-AEE0-48FD-BA8F-831DBE4E8774}" type="pres">
      <dgm:prSet presAssocID="{64121678-810C-41A5-AA22-72DFA70C3900}" presName="parentLin" presStyleCnt="0"/>
      <dgm:spPr/>
    </dgm:pt>
    <dgm:pt modelId="{00173E24-0A95-4E01-85ED-EE0F9E34AB91}" type="pres">
      <dgm:prSet presAssocID="{64121678-810C-41A5-AA22-72DFA70C3900}" presName="parentLeftMargin" presStyleLbl="node1" presStyleIdx="0" presStyleCnt="3"/>
      <dgm:spPr/>
    </dgm:pt>
    <dgm:pt modelId="{9456C277-FCA3-4771-B0BA-EA897BD50990}" type="pres">
      <dgm:prSet presAssocID="{64121678-810C-41A5-AA22-72DFA70C39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2ACE2D-E337-43C6-91AF-046149EDDC66}" type="pres">
      <dgm:prSet presAssocID="{64121678-810C-41A5-AA22-72DFA70C3900}" presName="negativeSpace" presStyleCnt="0"/>
      <dgm:spPr/>
    </dgm:pt>
    <dgm:pt modelId="{87999393-751D-4265-ADD4-FEE1FC89D493}" type="pres">
      <dgm:prSet presAssocID="{64121678-810C-41A5-AA22-72DFA70C3900}" presName="childText" presStyleLbl="conFgAcc1" presStyleIdx="0" presStyleCnt="3">
        <dgm:presLayoutVars>
          <dgm:bulletEnabled val="1"/>
        </dgm:presLayoutVars>
      </dgm:prSet>
      <dgm:spPr/>
    </dgm:pt>
    <dgm:pt modelId="{1B3FFD81-0FD7-45A3-8275-B98AB8804AD7}" type="pres">
      <dgm:prSet presAssocID="{DC6529B9-831B-4114-BCAE-8E3247B12B5A}" presName="spaceBetweenRectangles" presStyleCnt="0"/>
      <dgm:spPr/>
    </dgm:pt>
    <dgm:pt modelId="{54989677-8535-4EAA-9CC4-EABCE328A6CE}" type="pres">
      <dgm:prSet presAssocID="{323EEC55-E054-4C43-B8EB-98747996BC41}" presName="parentLin" presStyleCnt="0"/>
      <dgm:spPr/>
    </dgm:pt>
    <dgm:pt modelId="{C00D58A1-FB54-4CCE-8648-0B1505EED3FE}" type="pres">
      <dgm:prSet presAssocID="{323EEC55-E054-4C43-B8EB-98747996BC41}" presName="parentLeftMargin" presStyleLbl="node1" presStyleIdx="0" presStyleCnt="3"/>
      <dgm:spPr/>
    </dgm:pt>
    <dgm:pt modelId="{C2D65470-8E00-437B-B6B9-04EBF9978430}" type="pres">
      <dgm:prSet presAssocID="{323EEC55-E054-4C43-B8EB-98747996BC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DACAAB-260D-4401-8EFF-ABB6013A33AF}" type="pres">
      <dgm:prSet presAssocID="{323EEC55-E054-4C43-B8EB-98747996BC41}" presName="negativeSpace" presStyleCnt="0"/>
      <dgm:spPr/>
    </dgm:pt>
    <dgm:pt modelId="{D26D3FAD-9FA0-48CE-A401-6E029B11A24A}" type="pres">
      <dgm:prSet presAssocID="{323EEC55-E054-4C43-B8EB-98747996BC41}" presName="childText" presStyleLbl="conFgAcc1" presStyleIdx="1" presStyleCnt="3">
        <dgm:presLayoutVars>
          <dgm:bulletEnabled val="1"/>
        </dgm:presLayoutVars>
      </dgm:prSet>
      <dgm:spPr/>
    </dgm:pt>
    <dgm:pt modelId="{4B30F430-1C45-47B9-BEF7-9A7531C59167}" type="pres">
      <dgm:prSet presAssocID="{D9C801C5-4E79-4CC1-867E-FE95F6F40C34}" presName="spaceBetweenRectangles" presStyleCnt="0"/>
      <dgm:spPr/>
    </dgm:pt>
    <dgm:pt modelId="{ACE1A95A-EEE1-4595-BC0E-D2061343B7E7}" type="pres">
      <dgm:prSet presAssocID="{B5CCEFDD-9676-4203-9AF2-3C287AE5AFFA}" presName="parentLin" presStyleCnt="0"/>
      <dgm:spPr/>
    </dgm:pt>
    <dgm:pt modelId="{4F2EFAED-A6FD-45EC-9BBE-A9C8D12986AB}" type="pres">
      <dgm:prSet presAssocID="{B5CCEFDD-9676-4203-9AF2-3C287AE5AFFA}" presName="parentLeftMargin" presStyleLbl="node1" presStyleIdx="1" presStyleCnt="3"/>
      <dgm:spPr/>
    </dgm:pt>
    <dgm:pt modelId="{B4247033-270D-4F9F-B9C9-9A7F10E2EC5D}" type="pres">
      <dgm:prSet presAssocID="{B5CCEFDD-9676-4203-9AF2-3C287AE5AFF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146638-252A-4543-BDC3-74D09EE7408F}" type="pres">
      <dgm:prSet presAssocID="{B5CCEFDD-9676-4203-9AF2-3C287AE5AFFA}" presName="negativeSpace" presStyleCnt="0"/>
      <dgm:spPr/>
    </dgm:pt>
    <dgm:pt modelId="{737DCCC4-DD00-4A9C-BE7D-C2A61EE1627C}" type="pres">
      <dgm:prSet presAssocID="{B5CCEFDD-9676-4203-9AF2-3C287AE5AF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0DD51A-7CC8-4854-A7AE-113FB76EB870}" type="presOf" srcId="{CAA492E1-543D-4EA6-9E66-0D75E3F4D775}" destId="{B51BAEB0-69E4-47F7-BF81-F46278817FA5}" srcOrd="0" destOrd="0" presId="urn:microsoft.com/office/officeart/2005/8/layout/list1"/>
    <dgm:cxn modelId="{7A38A21D-C2B8-4567-AEEC-21BDCCAB8139}" srcId="{CAA492E1-543D-4EA6-9E66-0D75E3F4D775}" destId="{64121678-810C-41A5-AA22-72DFA70C3900}" srcOrd="0" destOrd="0" parTransId="{32F12FB2-0A8D-462B-A5B8-52C37A490DAE}" sibTransId="{DC6529B9-831B-4114-BCAE-8E3247B12B5A}"/>
    <dgm:cxn modelId="{C9ADE42C-2721-4F47-ACAF-805775047E37}" type="presOf" srcId="{9CE94555-9014-46EE-88B1-6FEE47DC0F05}" destId="{87999393-751D-4265-ADD4-FEE1FC89D493}" srcOrd="0" destOrd="0" presId="urn:microsoft.com/office/officeart/2005/8/layout/list1"/>
    <dgm:cxn modelId="{2BC6593A-EEAE-4054-AC09-FBE7FE072A79}" type="presOf" srcId="{64121678-810C-41A5-AA22-72DFA70C3900}" destId="{9456C277-FCA3-4771-B0BA-EA897BD50990}" srcOrd="1" destOrd="0" presId="urn:microsoft.com/office/officeart/2005/8/layout/list1"/>
    <dgm:cxn modelId="{4EB78761-3C70-4F97-BDAC-361B67A8CA40}" srcId="{B5CCEFDD-9676-4203-9AF2-3C287AE5AFFA}" destId="{5B56BA65-A3F9-48FA-B7E3-CCA80474877B}" srcOrd="0" destOrd="0" parTransId="{9C2D6780-97A2-436B-862A-4ACA6ADAE725}" sibTransId="{4F6CF8DE-0046-4380-95A5-49F81D1F257C}"/>
    <dgm:cxn modelId="{36D61B68-3196-411D-BB5C-08C668145990}" srcId="{64121678-810C-41A5-AA22-72DFA70C3900}" destId="{9CE94555-9014-46EE-88B1-6FEE47DC0F05}" srcOrd="0" destOrd="0" parTransId="{A34ACAE4-E5B0-4E17-AA9F-E6CDFEF3E88C}" sibTransId="{E745DF3B-5723-492F-A826-3FC3D40F5110}"/>
    <dgm:cxn modelId="{BE6E7049-729A-49B1-A30D-C00E616996DF}" type="presOf" srcId="{323EEC55-E054-4C43-B8EB-98747996BC41}" destId="{C2D65470-8E00-437B-B6B9-04EBF9978430}" srcOrd="1" destOrd="0" presId="urn:microsoft.com/office/officeart/2005/8/layout/list1"/>
    <dgm:cxn modelId="{A6D78D83-C7AA-4E0C-8583-FFE979FFFAB0}" srcId="{CAA492E1-543D-4EA6-9E66-0D75E3F4D775}" destId="{B5CCEFDD-9676-4203-9AF2-3C287AE5AFFA}" srcOrd="2" destOrd="0" parTransId="{1AF3DB15-FE8C-4CA9-BDEC-561C4F935D5A}" sibTransId="{32A72193-082A-4ECB-8E67-318CABCAE305}"/>
    <dgm:cxn modelId="{E7660986-3D4E-47FC-973D-54AD71848A49}" type="presOf" srcId="{323EEC55-E054-4C43-B8EB-98747996BC41}" destId="{C00D58A1-FB54-4CCE-8648-0B1505EED3FE}" srcOrd="0" destOrd="0" presId="urn:microsoft.com/office/officeart/2005/8/layout/list1"/>
    <dgm:cxn modelId="{4BB82D94-B546-431A-9DF2-14E05E8A856F}" type="presOf" srcId="{B5CCEFDD-9676-4203-9AF2-3C287AE5AFFA}" destId="{4F2EFAED-A6FD-45EC-9BBE-A9C8D12986AB}" srcOrd="0" destOrd="0" presId="urn:microsoft.com/office/officeart/2005/8/layout/list1"/>
    <dgm:cxn modelId="{BF6AF7AB-2E5F-482E-9DDC-F347966089B1}" type="presOf" srcId="{5B56BA65-A3F9-48FA-B7E3-CCA80474877B}" destId="{737DCCC4-DD00-4A9C-BE7D-C2A61EE1627C}" srcOrd="0" destOrd="0" presId="urn:microsoft.com/office/officeart/2005/8/layout/list1"/>
    <dgm:cxn modelId="{34B210AE-8029-4758-8FC2-C0117A178958}" srcId="{323EEC55-E054-4C43-B8EB-98747996BC41}" destId="{179F2DA8-8D79-42F8-95CE-2B98CD9DDC45}" srcOrd="0" destOrd="0" parTransId="{EC8A4A63-6639-4F86-9D96-8962220F47CC}" sibTransId="{748E7E9A-21F4-4666-B380-70CB91A49739}"/>
    <dgm:cxn modelId="{A3D5D5DB-CDBA-4802-B0ED-4CB82D4D9AFD}" type="presOf" srcId="{179F2DA8-8D79-42F8-95CE-2B98CD9DDC45}" destId="{D26D3FAD-9FA0-48CE-A401-6E029B11A24A}" srcOrd="0" destOrd="0" presId="urn:microsoft.com/office/officeart/2005/8/layout/list1"/>
    <dgm:cxn modelId="{B18E4CE4-0BB9-44AB-B08F-54B1CE9516BC}" type="presOf" srcId="{B5CCEFDD-9676-4203-9AF2-3C287AE5AFFA}" destId="{B4247033-270D-4F9F-B9C9-9A7F10E2EC5D}" srcOrd="1" destOrd="0" presId="urn:microsoft.com/office/officeart/2005/8/layout/list1"/>
    <dgm:cxn modelId="{0717B8F6-984B-4E40-BFEA-A992B49BD4BC}" type="presOf" srcId="{64121678-810C-41A5-AA22-72DFA70C3900}" destId="{00173E24-0A95-4E01-85ED-EE0F9E34AB91}" srcOrd="0" destOrd="0" presId="urn:microsoft.com/office/officeart/2005/8/layout/list1"/>
    <dgm:cxn modelId="{509D6DFD-3727-4A44-9DDC-8AF7DDDF9334}" srcId="{CAA492E1-543D-4EA6-9E66-0D75E3F4D775}" destId="{323EEC55-E054-4C43-B8EB-98747996BC41}" srcOrd="1" destOrd="0" parTransId="{E23FC802-3769-4E4F-B5AF-69B1D099ED6C}" sibTransId="{D9C801C5-4E79-4CC1-867E-FE95F6F40C34}"/>
    <dgm:cxn modelId="{92FCA918-6D36-4F3D-974D-6527E6758DD4}" type="presParOf" srcId="{B51BAEB0-69E4-47F7-BF81-F46278817FA5}" destId="{3EE9CA7E-AEE0-48FD-BA8F-831DBE4E8774}" srcOrd="0" destOrd="0" presId="urn:microsoft.com/office/officeart/2005/8/layout/list1"/>
    <dgm:cxn modelId="{D4FE9276-420F-4DA6-ADEF-7B3A12BA5334}" type="presParOf" srcId="{3EE9CA7E-AEE0-48FD-BA8F-831DBE4E8774}" destId="{00173E24-0A95-4E01-85ED-EE0F9E34AB91}" srcOrd="0" destOrd="0" presId="urn:microsoft.com/office/officeart/2005/8/layout/list1"/>
    <dgm:cxn modelId="{C070D80A-A126-4866-B9B9-2640C80420B5}" type="presParOf" srcId="{3EE9CA7E-AEE0-48FD-BA8F-831DBE4E8774}" destId="{9456C277-FCA3-4771-B0BA-EA897BD50990}" srcOrd="1" destOrd="0" presId="urn:microsoft.com/office/officeart/2005/8/layout/list1"/>
    <dgm:cxn modelId="{A83FA44B-38A4-41F9-8D9D-CFD75317320E}" type="presParOf" srcId="{B51BAEB0-69E4-47F7-BF81-F46278817FA5}" destId="{C42ACE2D-E337-43C6-91AF-046149EDDC66}" srcOrd="1" destOrd="0" presId="urn:microsoft.com/office/officeart/2005/8/layout/list1"/>
    <dgm:cxn modelId="{502D4CAB-918C-4356-A889-2BC493C152CF}" type="presParOf" srcId="{B51BAEB0-69E4-47F7-BF81-F46278817FA5}" destId="{87999393-751D-4265-ADD4-FEE1FC89D493}" srcOrd="2" destOrd="0" presId="urn:microsoft.com/office/officeart/2005/8/layout/list1"/>
    <dgm:cxn modelId="{CCE93691-8007-4957-89B2-41FF415540BF}" type="presParOf" srcId="{B51BAEB0-69E4-47F7-BF81-F46278817FA5}" destId="{1B3FFD81-0FD7-45A3-8275-B98AB8804AD7}" srcOrd="3" destOrd="0" presId="urn:microsoft.com/office/officeart/2005/8/layout/list1"/>
    <dgm:cxn modelId="{EB924579-7693-4114-BB4D-1C073CD3173E}" type="presParOf" srcId="{B51BAEB0-69E4-47F7-BF81-F46278817FA5}" destId="{54989677-8535-4EAA-9CC4-EABCE328A6CE}" srcOrd="4" destOrd="0" presId="urn:microsoft.com/office/officeart/2005/8/layout/list1"/>
    <dgm:cxn modelId="{A6C34D0D-EB26-46DA-92A6-C843F5C9A4C6}" type="presParOf" srcId="{54989677-8535-4EAA-9CC4-EABCE328A6CE}" destId="{C00D58A1-FB54-4CCE-8648-0B1505EED3FE}" srcOrd="0" destOrd="0" presId="urn:microsoft.com/office/officeart/2005/8/layout/list1"/>
    <dgm:cxn modelId="{7A2B9BFD-1B1C-47AE-B003-B2F0E74D46FE}" type="presParOf" srcId="{54989677-8535-4EAA-9CC4-EABCE328A6CE}" destId="{C2D65470-8E00-437B-B6B9-04EBF9978430}" srcOrd="1" destOrd="0" presId="urn:microsoft.com/office/officeart/2005/8/layout/list1"/>
    <dgm:cxn modelId="{234EFE4A-F8C4-470B-9606-C4361C7B2D26}" type="presParOf" srcId="{B51BAEB0-69E4-47F7-BF81-F46278817FA5}" destId="{79DACAAB-260D-4401-8EFF-ABB6013A33AF}" srcOrd="5" destOrd="0" presId="urn:microsoft.com/office/officeart/2005/8/layout/list1"/>
    <dgm:cxn modelId="{E39E51D8-2C36-4D92-B9FC-221ABD5D5566}" type="presParOf" srcId="{B51BAEB0-69E4-47F7-BF81-F46278817FA5}" destId="{D26D3FAD-9FA0-48CE-A401-6E029B11A24A}" srcOrd="6" destOrd="0" presId="urn:microsoft.com/office/officeart/2005/8/layout/list1"/>
    <dgm:cxn modelId="{BFC80F86-A2C8-4E7C-BCBF-854A0E682BE7}" type="presParOf" srcId="{B51BAEB0-69E4-47F7-BF81-F46278817FA5}" destId="{4B30F430-1C45-47B9-BEF7-9A7531C59167}" srcOrd="7" destOrd="0" presId="urn:microsoft.com/office/officeart/2005/8/layout/list1"/>
    <dgm:cxn modelId="{BAEC67FF-9275-44AA-A669-3AC71C7FF4ED}" type="presParOf" srcId="{B51BAEB0-69E4-47F7-BF81-F46278817FA5}" destId="{ACE1A95A-EEE1-4595-BC0E-D2061343B7E7}" srcOrd="8" destOrd="0" presId="urn:microsoft.com/office/officeart/2005/8/layout/list1"/>
    <dgm:cxn modelId="{5B8A0C8E-31B8-4738-833E-010E647BC1FA}" type="presParOf" srcId="{ACE1A95A-EEE1-4595-BC0E-D2061343B7E7}" destId="{4F2EFAED-A6FD-45EC-9BBE-A9C8D12986AB}" srcOrd="0" destOrd="0" presId="urn:microsoft.com/office/officeart/2005/8/layout/list1"/>
    <dgm:cxn modelId="{1190640A-AFC8-45E2-BA2E-8BF49AD13E2C}" type="presParOf" srcId="{ACE1A95A-EEE1-4595-BC0E-D2061343B7E7}" destId="{B4247033-270D-4F9F-B9C9-9A7F10E2EC5D}" srcOrd="1" destOrd="0" presId="urn:microsoft.com/office/officeart/2005/8/layout/list1"/>
    <dgm:cxn modelId="{4FD79CF2-F6FD-47D1-A6ED-65E9FE683DB7}" type="presParOf" srcId="{B51BAEB0-69E4-47F7-BF81-F46278817FA5}" destId="{75146638-252A-4543-BDC3-74D09EE7408F}" srcOrd="9" destOrd="0" presId="urn:microsoft.com/office/officeart/2005/8/layout/list1"/>
    <dgm:cxn modelId="{7F911C16-F4A2-4FDA-A767-860460E3DEE5}" type="presParOf" srcId="{B51BAEB0-69E4-47F7-BF81-F46278817FA5}" destId="{737DCCC4-DD00-4A9C-BE7D-C2A61EE162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7BA8-5885-4F25-B6FB-8A812040E7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68B34-A8EB-4E40-88DA-0F473F140371}">
      <dgm:prSet custT="1"/>
      <dgm:spPr>
        <a:noFill/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latin typeface="Foco" panose="020B0504050202020203" pitchFamily="34" charset="0"/>
            </a:rPr>
            <a:t>Encourages better planning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chemeClr val="tx1"/>
              </a:solidFill>
              <a:latin typeface="Foco" panose="020B0504050202020203" pitchFamily="34" charset="0"/>
            </a:rPr>
            <a:t>By providing Clubs with insights into their current performance and resources to guide action planning conversations among the Club Executive and Sub-committees.</a:t>
          </a:r>
        </a:p>
      </dgm:t>
    </dgm:pt>
    <dgm:pt modelId="{02941B3E-D1A5-4A92-BDD6-FA1E7CD4C449}" type="parTrans" cxnId="{63AD74D2-3DBF-4D0B-B043-DBC6B15DDD39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87101D43-50DC-489E-87C4-988ECD09B400}" type="sibTrans" cxnId="{63AD74D2-3DBF-4D0B-B043-DBC6B15DDD39}">
      <dgm:prSet/>
      <dgm:spPr>
        <a:noFill/>
        <a:ln w="76200">
          <a:noFill/>
        </a:ln>
      </dgm:spPr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2F8AB021-F724-4E34-BC99-B7675C3981F0}">
      <dgm:prSet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latin typeface="Foco" panose="020B0504050202020203" pitchFamily="34" charset="0"/>
            </a:rPr>
            <a:t>Improves governance standards 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chemeClr val="tx1"/>
              </a:solidFill>
              <a:latin typeface="Foco" panose="020B0504050202020203" pitchFamily="34" charset="0"/>
            </a:rPr>
            <a:t>By increasing awareness and adoption of the key rules, policies and tasks relevant to all Clubs.</a:t>
          </a:r>
        </a:p>
      </dgm:t>
    </dgm:pt>
    <dgm:pt modelId="{4490256C-5AE8-4F35-B1F2-5479996F32F2}" type="parTrans" cxnId="{F348156F-C87C-49CE-974F-3288EE9CDAE1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195F0D5C-2D9B-4BEE-9024-B941911182A2}" type="sibTrans" cxnId="{F348156F-C87C-49CE-974F-3288EE9CDAE1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695A841D-08C9-43C6-B876-FA423581C818}">
      <dgm:prSet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latin typeface="Foco" panose="020B0504050202020203" pitchFamily="34" charset="0"/>
            </a:rPr>
            <a:t>Lightens workload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chemeClr val="tx1"/>
              </a:solidFill>
              <a:latin typeface="Foco" panose="020B0504050202020203" pitchFamily="34" charset="0"/>
            </a:rPr>
            <a:t>By streamlining the information and documentation Clubs are routinely asked to provide to Counties, Provinces, Central Council, etc.</a:t>
          </a:r>
        </a:p>
      </dgm:t>
    </dgm:pt>
    <dgm:pt modelId="{ABA4F376-60B7-4D2F-9DE8-6C4652DE928B}" type="parTrans" cxnId="{37D37A8C-FC24-466D-A78C-70A102164D55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0351B3C1-FC61-4F72-A4DD-91B4556DF6EF}" type="sibTrans" cxnId="{37D37A8C-FC24-466D-A78C-70A102164D55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EF6181F1-F3DB-4266-9593-35C86920A4FA}">
      <dgm:prSet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  <a:latin typeface="Foco" panose="020B0504050202020203" pitchFamily="34" charset="0"/>
            </a:rPr>
            <a:t>Enables evidence-based decisions 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chemeClr val="tx1"/>
              </a:solidFill>
              <a:latin typeface="Foco" panose="020B0504050202020203" pitchFamily="34" charset="0"/>
            </a:rPr>
            <a:t>By gathering data on Club performance to inform planning and resourcing decisions and helping Clubs to benchmark their performance against other Clubs.</a:t>
          </a:r>
        </a:p>
      </dgm:t>
    </dgm:pt>
    <dgm:pt modelId="{00DAF572-C3A4-4A56-8064-2ED25AF0FEB6}" type="parTrans" cxnId="{1F966643-FA4D-4D31-B9A4-3265D206CE1E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BEB9A895-C242-47BA-823F-4C871939715C}" type="sibTrans" cxnId="{1F966643-FA4D-4D31-B9A4-3265D206CE1E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3E28B006-237C-416C-ADB7-1C989DC16FC2}">
      <dgm:prSet custT="1"/>
      <dgm:spPr>
        <a:noFill/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>
              <a:solidFill>
                <a:schemeClr val="tx1"/>
              </a:solidFill>
              <a:latin typeface="Foco" panose="020B0504050202020203" pitchFamily="34" charset="0"/>
            </a:rPr>
            <a:t>Recognises good practice</a:t>
          </a:r>
        </a:p>
        <a:p>
          <a:pPr>
            <a:spcAft>
              <a:spcPct val="35000"/>
            </a:spcAft>
          </a:pPr>
          <a:r>
            <a:rPr lang="en-US" sz="1400" dirty="0">
              <a:solidFill>
                <a:schemeClr val="tx1"/>
              </a:solidFill>
              <a:latin typeface="Foco" panose="020B0504050202020203" pitchFamily="34" charset="0"/>
            </a:rPr>
            <a:t>By giving them valuable rewards in recognition of their commitment to good governance.</a:t>
          </a:r>
          <a:endParaRPr lang="en-GB" sz="1400" dirty="0">
            <a:solidFill>
              <a:schemeClr val="tx1"/>
            </a:solidFill>
            <a:latin typeface="Foco" panose="020B0504050202020203" pitchFamily="34" charset="0"/>
          </a:endParaRPr>
        </a:p>
      </dgm:t>
    </dgm:pt>
    <dgm:pt modelId="{A2EE2E78-778A-489C-BFE7-646ED2DA7DD8}" type="parTrans" cxnId="{AE8ECDD3-41CA-44BC-B2FA-03204368192F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5E30064F-452E-4ED3-9A6D-B77440587446}" type="sibTrans" cxnId="{AE8ECDD3-41CA-44BC-B2FA-03204368192F}">
      <dgm:prSet/>
      <dgm:spPr/>
      <dgm:t>
        <a:bodyPr/>
        <a:lstStyle/>
        <a:p>
          <a:endParaRPr lang="en-US" sz="2400">
            <a:latin typeface="Foco" panose="020B0504050202020203" pitchFamily="34" charset="0"/>
          </a:endParaRPr>
        </a:p>
      </dgm:t>
    </dgm:pt>
    <dgm:pt modelId="{71138F5A-828C-4811-9BE7-6EB4582050BF}">
      <dgm:prSet custT="1"/>
      <dgm:spPr>
        <a:noFill/>
      </dgm:spPr>
      <dgm:t>
        <a:bodyPr/>
        <a:lstStyle/>
        <a:p>
          <a:r>
            <a:rPr lang="en-IE" sz="1400" b="1" dirty="0">
              <a:solidFill>
                <a:schemeClr val="tx1"/>
              </a:solidFill>
              <a:latin typeface="Foco" panose="020B0504050202020203" pitchFamily="34" charset="0"/>
            </a:rPr>
            <a:t>Promotes a more complete approach to development</a:t>
          </a:r>
          <a:br>
            <a:rPr lang="en-IE" sz="1400" b="1" dirty="0">
              <a:solidFill>
                <a:schemeClr val="tx1"/>
              </a:solidFill>
              <a:latin typeface="Foco" panose="020B0504050202020203" pitchFamily="34" charset="0"/>
            </a:rPr>
          </a:br>
          <a:r>
            <a:rPr lang="en-IE" sz="1400" b="0" dirty="0">
              <a:solidFill>
                <a:schemeClr val="tx1"/>
              </a:solidFill>
              <a:latin typeface="Foco" panose="020B0504050202020203" pitchFamily="34" charset="0"/>
            </a:rPr>
            <a:t>By looking at the Club in its entirety, Club Compás ensures Clubs are developing sustainably and all six core areas of the Club are interdependent</a:t>
          </a:r>
        </a:p>
      </dgm:t>
    </dgm:pt>
    <dgm:pt modelId="{099E0FCB-0212-4687-B0FE-761BB8206F25}" type="parTrans" cxnId="{6E479954-A8E2-49E6-8B03-69ABEE9250E7}">
      <dgm:prSet/>
      <dgm:spPr/>
      <dgm:t>
        <a:bodyPr/>
        <a:lstStyle/>
        <a:p>
          <a:endParaRPr lang="en-IE" sz="2400">
            <a:latin typeface="Foco" panose="020B0504050202020203" pitchFamily="34" charset="0"/>
          </a:endParaRPr>
        </a:p>
      </dgm:t>
    </dgm:pt>
    <dgm:pt modelId="{35B2D7EF-1CFB-4819-9CD7-E70E3AE09783}" type="sibTrans" cxnId="{6E479954-A8E2-49E6-8B03-69ABEE9250E7}">
      <dgm:prSet/>
      <dgm:spPr/>
      <dgm:t>
        <a:bodyPr/>
        <a:lstStyle/>
        <a:p>
          <a:endParaRPr lang="en-IE" sz="2400">
            <a:latin typeface="Foco" panose="020B0504050202020203" pitchFamily="34" charset="0"/>
          </a:endParaRPr>
        </a:p>
      </dgm:t>
    </dgm:pt>
    <dgm:pt modelId="{29FFF289-D92C-4CED-A477-B6AEEFA76E0F}" type="pres">
      <dgm:prSet presAssocID="{FDA87BA8-5885-4F25-B6FB-8A812040E755}" presName="Name0" presStyleCnt="0">
        <dgm:presLayoutVars>
          <dgm:chMax val="7"/>
          <dgm:chPref val="7"/>
          <dgm:dir/>
        </dgm:presLayoutVars>
      </dgm:prSet>
      <dgm:spPr/>
    </dgm:pt>
    <dgm:pt modelId="{46971844-F2CD-45FA-B26C-E3D886E4D43C}" type="pres">
      <dgm:prSet presAssocID="{FDA87BA8-5885-4F25-B6FB-8A812040E755}" presName="Name1" presStyleCnt="0"/>
      <dgm:spPr/>
    </dgm:pt>
    <dgm:pt modelId="{FA41FCD1-F59B-4FB3-A350-A885710ABB36}" type="pres">
      <dgm:prSet presAssocID="{FDA87BA8-5885-4F25-B6FB-8A812040E755}" presName="cycle" presStyleCnt="0"/>
      <dgm:spPr/>
    </dgm:pt>
    <dgm:pt modelId="{30E476DB-9BF4-49DC-BB01-DE37ABC5F610}" type="pres">
      <dgm:prSet presAssocID="{FDA87BA8-5885-4F25-B6FB-8A812040E755}" presName="srcNode" presStyleLbl="node1" presStyleIdx="0" presStyleCnt="6"/>
      <dgm:spPr/>
    </dgm:pt>
    <dgm:pt modelId="{32C73DBE-1BE6-4115-89A5-C83C9AE48BFA}" type="pres">
      <dgm:prSet presAssocID="{FDA87BA8-5885-4F25-B6FB-8A812040E755}" presName="conn" presStyleLbl="parChTrans1D2" presStyleIdx="0" presStyleCnt="1"/>
      <dgm:spPr/>
    </dgm:pt>
    <dgm:pt modelId="{CF9656A5-D584-4CC1-B3DB-2CAA7D40EECA}" type="pres">
      <dgm:prSet presAssocID="{FDA87BA8-5885-4F25-B6FB-8A812040E755}" presName="extraNode" presStyleLbl="node1" presStyleIdx="0" presStyleCnt="6"/>
      <dgm:spPr/>
    </dgm:pt>
    <dgm:pt modelId="{63AB2735-B7F1-4EBD-AECB-386503CC74E4}" type="pres">
      <dgm:prSet presAssocID="{FDA87BA8-5885-4F25-B6FB-8A812040E755}" presName="dstNode" presStyleLbl="node1" presStyleIdx="0" presStyleCnt="6"/>
      <dgm:spPr/>
    </dgm:pt>
    <dgm:pt modelId="{68995F55-41EC-4F0A-9721-A3910928BFAB}" type="pres">
      <dgm:prSet presAssocID="{16768B34-A8EB-4E40-88DA-0F473F140371}" presName="text_1" presStyleLbl="node1" presStyleIdx="0" presStyleCnt="6">
        <dgm:presLayoutVars>
          <dgm:bulletEnabled val="1"/>
        </dgm:presLayoutVars>
      </dgm:prSet>
      <dgm:spPr/>
    </dgm:pt>
    <dgm:pt modelId="{9A8F5994-4F3F-438F-BAB0-B12D8CA66FE4}" type="pres">
      <dgm:prSet presAssocID="{16768B34-A8EB-4E40-88DA-0F473F140371}" presName="accent_1" presStyleCnt="0"/>
      <dgm:spPr/>
    </dgm:pt>
    <dgm:pt modelId="{6B252235-8BE0-4B71-9B2A-8AFC39E7CE7F}" type="pres">
      <dgm:prSet presAssocID="{16768B34-A8EB-4E40-88DA-0F473F140371}" presName="accentRepeatNode" presStyleLbl="solidFgAcc1" presStyleIdx="0" presStyleCnt="6"/>
      <dgm:spPr>
        <a:ln>
          <a:solidFill>
            <a:srgbClr val="00B0F0"/>
          </a:solidFill>
        </a:ln>
      </dgm:spPr>
    </dgm:pt>
    <dgm:pt modelId="{1E775FDE-A9C4-4E28-8210-F0130B21FC82}" type="pres">
      <dgm:prSet presAssocID="{71138F5A-828C-4811-9BE7-6EB4582050BF}" presName="text_2" presStyleLbl="node1" presStyleIdx="1" presStyleCnt="6">
        <dgm:presLayoutVars>
          <dgm:bulletEnabled val="1"/>
        </dgm:presLayoutVars>
      </dgm:prSet>
      <dgm:spPr/>
    </dgm:pt>
    <dgm:pt modelId="{D8A350B0-DDB9-4D1A-84DC-886B9DC809CB}" type="pres">
      <dgm:prSet presAssocID="{71138F5A-828C-4811-9BE7-6EB4582050BF}" presName="accent_2" presStyleCnt="0"/>
      <dgm:spPr/>
    </dgm:pt>
    <dgm:pt modelId="{3560D876-E1C4-49B9-B5BD-1EF3D88822FF}" type="pres">
      <dgm:prSet presAssocID="{71138F5A-828C-4811-9BE7-6EB4582050BF}" presName="accentRepeatNode" presStyleLbl="solidFgAcc1" presStyleIdx="1" presStyleCnt="6"/>
      <dgm:spPr>
        <a:ln>
          <a:solidFill>
            <a:srgbClr val="00B0F0"/>
          </a:solidFill>
        </a:ln>
      </dgm:spPr>
    </dgm:pt>
    <dgm:pt modelId="{A472C2FC-0011-410C-94F9-5FAD54D66D29}" type="pres">
      <dgm:prSet presAssocID="{2F8AB021-F724-4E34-BC99-B7675C3981F0}" presName="text_3" presStyleLbl="node1" presStyleIdx="2" presStyleCnt="6">
        <dgm:presLayoutVars>
          <dgm:bulletEnabled val="1"/>
        </dgm:presLayoutVars>
      </dgm:prSet>
      <dgm:spPr/>
    </dgm:pt>
    <dgm:pt modelId="{25AC7702-B67C-47D6-8BE3-39F8168B2CB3}" type="pres">
      <dgm:prSet presAssocID="{2F8AB021-F724-4E34-BC99-B7675C3981F0}" presName="accent_3" presStyleCnt="0"/>
      <dgm:spPr/>
    </dgm:pt>
    <dgm:pt modelId="{AF50D529-356C-4FED-A593-B20415F0D2A5}" type="pres">
      <dgm:prSet presAssocID="{2F8AB021-F724-4E34-BC99-B7675C3981F0}" presName="accentRepeatNode" presStyleLbl="solidFgAcc1" presStyleIdx="2" presStyleCnt="6"/>
      <dgm:spPr>
        <a:ln>
          <a:solidFill>
            <a:srgbClr val="00B0F0"/>
          </a:solidFill>
        </a:ln>
      </dgm:spPr>
    </dgm:pt>
    <dgm:pt modelId="{2616D17E-4444-4F02-8993-DBBD27B6DBF1}" type="pres">
      <dgm:prSet presAssocID="{695A841D-08C9-43C6-B876-FA423581C818}" presName="text_4" presStyleLbl="node1" presStyleIdx="3" presStyleCnt="6">
        <dgm:presLayoutVars>
          <dgm:bulletEnabled val="1"/>
        </dgm:presLayoutVars>
      </dgm:prSet>
      <dgm:spPr/>
    </dgm:pt>
    <dgm:pt modelId="{ED04E7CB-70AD-4BCB-B56F-4B1705CCAF57}" type="pres">
      <dgm:prSet presAssocID="{695A841D-08C9-43C6-B876-FA423581C818}" presName="accent_4" presStyleCnt="0"/>
      <dgm:spPr/>
    </dgm:pt>
    <dgm:pt modelId="{4B22687E-80E2-4BAB-B60D-C609471C45E2}" type="pres">
      <dgm:prSet presAssocID="{695A841D-08C9-43C6-B876-FA423581C818}" presName="accentRepeatNode" presStyleLbl="solidFgAcc1" presStyleIdx="3" presStyleCnt="6"/>
      <dgm:spPr>
        <a:ln>
          <a:solidFill>
            <a:srgbClr val="00B0F0"/>
          </a:solidFill>
        </a:ln>
      </dgm:spPr>
    </dgm:pt>
    <dgm:pt modelId="{D1854844-FB9F-46D6-AAB2-11693E7B0F6D}" type="pres">
      <dgm:prSet presAssocID="{EF6181F1-F3DB-4266-9593-35C86920A4FA}" presName="text_5" presStyleLbl="node1" presStyleIdx="4" presStyleCnt="6">
        <dgm:presLayoutVars>
          <dgm:bulletEnabled val="1"/>
        </dgm:presLayoutVars>
      </dgm:prSet>
      <dgm:spPr/>
    </dgm:pt>
    <dgm:pt modelId="{9DC998F3-57EA-4E98-8A0A-1E46CA92799F}" type="pres">
      <dgm:prSet presAssocID="{EF6181F1-F3DB-4266-9593-35C86920A4FA}" presName="accent_5" presStyleCnt="0"/>
      <dgm:spPr/>
    </dgm:pt>
    <dgm:pt modelId="{87C4C8DA-B473-405E-83CE-5D6AC97A025A}" type="pres">
      <dgm:prSet presAssocID="{EF6181F1-F3DB-4266-9593-35C86920A4FA}" presName="accentRepeatNode" presStyleLbl="solidFgAcc1" presStyleIdx="4" presStyleCnt="6"/>
      <dgm:spPr>
        <a:ln>
          <a:solidFill>
            <a:srgbClr val="0C6383"/>
          </a:solidFill>
        </a:ln>
      </dgm:spPr>
    </dgm:pt>
    <dgm:pt modelId="{DE3C766B-DF28-4338-A1E6-C8BD389F00C2}" type="pres">
      <dgm:prSet presAssocID="{3E28B006-237C-416C-ADB7-1C989DC16FC2}" presName="text_6" presStyleLbl="node1" presStyleIdx="5" presStyleCnt="6">
        <dgm:presLayoutVars>
          <dgm:bulletEnabled val="1"/>
        </dgm:presLayoutVars>
      </dgm:prSet>
      <dgm:spPr/>
    </dgm:pt>
    <dgm:pt modelId="{266A04DE-4337-4EBC-A249-C676626C7AFC}" type="pres">
      <dgm:prSet presAssocID="{3E28B006-237C-416C-ADB7-1C989DC16FC2}" presName="accent_6" presStyleCnt="0"/>
      <dgm:spPr/>
    </dgm:pt>
    <dgm:pt modelId="{74A479B4-5DCC-44EF-85F7-DD6CE05CBE2F}" type="pres">
      <dgm:prSet presAssocID="{3E28B006-237C-416C-ADB7-1C989DC16FC2}" presName="accentRepeatNode" presStyleLbl="solidFgAcc1" presStyleIdx="5" presStyleCnt="6"/>
      <dgm:spPr>
        <a:ln>
          <a:solidFill>
            <a:srgbClr val="0C6383"/>
          </a:solidFill>
        </a:ln>
      </dgm:spPr>
    </dgm:pt>
  </dgm:ptLst>
  <dgm:cxnLst>
    <dgm:cxn modelId="{7ECD5D14-E3B4-415E-8D99-547667F89A30}" type="presOf" srcId="{FDA87BA8-5885-4F25-B6FB-8A812040E755}" destId="{29FFF289-D92C-4CED-A477-B6AEEFA76E0F}" srcOrd="0" destOrd="0" presId="urn:microsoft.com/office/officeart/2008/layout/VerticalCurvedList"/>
    <dgm:cxn modelId="{60C69424-3F21-4580-8D1A-3290DD827FC0}" type="presOf" srcId="{EF6181F1-F3DB-4266-9593-35C86920A4FA}" destId="{D1854844-FB9F-46D6-AAB2-11693E7B0F6D}" srcOrd="0" destOrd="0" presId="urn:microsoft.com/office/officeart/2008/layout/VerticalCurvedList"/>
    <dgm:cxn modelId="{0D67D825-6E07-4E73-BC53-75A238664838}" type="presOf" srcId="{87101D43-50DC-489E-87C4-988ECD09B400}" destId="{32C73DBE-1BE6-4115-89A5-C83C9AE48BFA}" srcOrd="0" destOrd="0" presId="urn:microsoft.com/office/officeart/2008/layout/VerticalCurvedList"/>
    <dgm:cxn modelId="{1F966643-FA4D-4D31-B9A4-3265D206CE1E}" srcId="{FDA87BA8-5885-4F25-B6FB-8A812040E755}" destId="{EF6181F1-F3DB-4266-9593-35C86920A4FA}" srcOrd="4" destOrd="0" parTransId="{00DAF572-C3A4-4A56-8064-2ED25AF0FEB6}" sibTransId="{BEB9A895-C242-47BA-823F-4C871939715C}"/>
    <dgm:cxn modelId="{F348156F-C87C-49CE-974F-3288EE9CDAE1}" srcId="{FDA87BA8-5885-4F25-B6FB-8A812040E755}" destId="{2F8AB021-F724-4E34-BC99-B7675C3981F0}" srcOrd="2" destOrd="0" parTransId="{4490256C-5AE8-4F35-B1F2-5479996F32F2}" sibTransId="{195F0D5C-2D9B-4BEE-9024-B941911182A2}"/>
    <dgm:cxn modelId="{A6F9B553-01CC-4915-94BF-69718A82E1CC}" type="presOf" srcId="{3E28B006-237C-416C-ADB7-1C989DC16FC2}" destId="{DE3C766B-DF28-4338-A1E6-C8BD389F00C2}" srcOrd="0" destOrd="0" presId="urn:microsoft.com/office/officeart/2008/layout/VerticalCurvedList"/>
    <dgm:cxn modelId="{6E479954-A8E2-49E6-8B03-69ABEE9250E7}" srcId="{FDA87BA8-5885-4F25-B6FB-8A812040E755}" destId="{71138F5A-828C-4811-9BE7-6EB4582050BF}" srcOrd="1" destOrd="0" parTransId="{099E0FCB-0212-4687-B0FE-761BB8206F25}" sibTransId="{35B2D7EF-1CFB-4819-9CD7-E70E3AE09783}"/>
    <dgm:cxn modelId="{37D37A8C-FC24-466D-A78C-70A102164D55}" srcId="{FDA87BA8-5885-4F25-B6FB-8A812040E755}" destId="{695A841D-08C9-43C6-B876-FA423581C818}" srcOrd="3" destOrd="0" parTransId="{ABA4F376-60B7-4D2F-9DE8-6C4652DE928B}" sibTransId="{0351B3C1-FC61-4F72-A4DD-91B4556DF6EF}"/>
    <dgm:cxn modelId="{B243CDA0-5C62-4EC3-A42D-01F958148343}" type="presOf" srcId="{695A841D-08C9-43C6-B876-FA423581C818}" destId="{2616D17E-4444-4F02-8993-DBBD27B6DBF1}" srcOrd="0" destOrd="0" presId="urn:microsoft.com/office/officeart/2008/layout/VerticalCurvedList"/>
    <dgm:cxn modelId="{C04950CD-8C78-43F4-A82C-4EB328296ABD}" type="presOf" srcId="{2F8AB021-F724-4E34-BC99-B7675C3981F0}" destId="{A472C2FC-0011-410C-94F9-5FAD54D66D29}" srcOrd="0" destOrd="0" presId="urn:microsoft.com/office/officeart/2008/layout/VerticalCurvedList"/>
    <dgm:cxn modelId="{63AD74D2-3DBF-4D0B-B043-DBC6B15DDD39}" srcId="{FDA87BA8-5885-4F25-B6FB-8A812040E755}" destId="{16768B34-A8EB-4E40-88DA-0F473F140371}" srcOrd="0" destOrd="0" parTransId="{02941B3E-D1A5-4A92-BDD6-FA1E7CD4C449}" sibTransId="{87101D43-50DC-489E-87C4-988ECD09B400}"/>
    <dgm:cxn modelId="{AE8ECDD3-41CA-44BC-B2FA-03204368192F}" srcId="{FDA87BA8-5885-4F25-B6FB-8A812040E755}" destId="{3E28B006-237C-416C-ADB7-1C989DC16FC2}" srcOrd="5" destOrd="0" parTransId="{A2EE2E78-778A-489C-BFE7-646ED2DA7DD8}" sibTransId="{5E30064F-452E-4ED3-9A6D-B77440587446}"/>
    <dgm:cxn modelId="{687A8DF8-BB53-4B13-AB5D-5A01EF89DD40}" type="presOf" srcId="{16768B34-A8EB-4E40-88DA-0F473F140371}" destId="{68995F55-41EC-4F0A-9721-A3910928BFAB}" srcOrd="0" destOrd="0" presId="urn:microsoft.com/office/officeart/2008/layout/VerticalCurvedList"/>
    <dgm:cxn modelId="{18E379FD-8923-44E9-97E4-71DBF47A22FC}" type="presOf" srcId="{71138F5A-828C-4811-9BE7-6EB4582050BF}" destId="{1E775FDE-A9C4-4E28-8210-F0130B21FC82}" srcOrd="0" destOrd="0" presId="urn:microsoft.com/office/officeart/2008/layout/VerticalCurvedList"/>
    <dgm:cxn modelId="{30CD714F-8EBB-44D2-A3A5-4C140C73F6A2}" type="presParOf" srcId="{29FFF289-D92C-4CED-A477-B6AEEFA76E0F}" destId="{46971844-F2CD-45FA-B26C-E3D886E4D43C}" srcOrd="0" destOrd="0" presId="urn:microsoft.com/office/officeart/2008/layout/VerticalCurvedList"/>
    <dgm:cxn modelId="{E12DC39F-DE4F-4724-81D6-F67A1BE08B06}" type="presParOf" srcId="{46971844-F2CD-45FA-B26C-E3D886E4D43C}" destId="{FA41FCD1-F59B-4FB3-A350-A885710ABB36}" srcOrd="0" destOrd="0" presId="urn:microsoft.com/office/officeart/2008/layout/VerticalCurvedList"/>
    <dgm:cxn modelId="{B0E03F89-0000-497F-8994-195A291C635A}" type="presParOf" srcId="{FA41FCD1-F59B-4FB3-A350-A885710ABB36}" destId="{30E476DB-9BF4-49DC-BB01-DE37ABC5F610}" srcOrd="0" destOrd="0" presId="urn:microsoft.com/office/officeart/2008/layout/VerticalCurvedList"/>
    <dgm:cxn modelId="{1BA0F058-9712-48C1-9E0F-C865038A7DB0}" type="presParOf" srcId="{FA41FCD1-F59B-4FB3-A350-A885710ABB36}" destId="{32C73DBE-1BE6-4115-89A5-C83C9AE48BFA}" srcOrd="1" destOrd="0" presId="urn:microsoft.com/office/officeart/2008/layout/VerticalCurvedList"/>
    <dgm:cxn modelId="{AAEF98DD-EBD2-48D5-8EBD-242771327816}" type="presParOf" srcId="{FA41FCD1-F59B-4FB3-A350-A885710ABB36}" destId="{CF9656A5-D584-4CC1-B3DB-2CAA7D40EECA}" srcOrd="2" destOrd="0" presId="urn:microsoft.com/office/officeart/2008/layout/VerticalCurvedList"/>
    <dgm:cxn modelId="{B755F0B9-FB10-41F4-9641-70AE82BF86D9}" type="presParOf" srcId="{FA41FCD1-F59B-4FB3-A350-A885710ABB36}" destId="{63AB2735-B7F1-4EBD-AECB-386503CC74E4}" srcOrd="3" destOrd="0" presId="urn:microsoft.com/office/officeart/2008/layout/VerticalCurvedList"/>
    <dgm:cxn modelId="{2F2B294E-7D01-464C-B86F-7E148FC8BC9E}" type="presParOf" srcId="{46971844-F2CD-45FA-B26C-E3D886E4D43C}" destId="{68995F55-41EC-4F0A-9721-A3910928BFAB}" srcOrd="1" destOrd="0" presId="urn:microsoft.com/office/officeart/2008/layout/VerticalCurvedList"/>
    <dgm:cxn modelId="{CEED7D1C-8067-4910-A559-784FF7AC6632}" type="presParOf" srcId="{46971844-F2CD-45FA-B26C-E3D886E4D43C}" destId="{9A8F5994-4F3F-438F-BAB0-B12D8CA66FE4}" srcOrd="2" destOrd="0" presId="urn:microsoft.com/office/officeart/2008/layout/VerticalCurvedList"/>
    <dgm:cxn modelId="{1FBED4AA-AC02-4939-A592-7BCDABFD6DC5}" type="presParOf" srcId="{9A8F5994-4F3F-438F-BAB0-B12D8CA66FE4}" destId="{6B252235-8BE0-4B71-9B2A-8AFC39E7CE7F}" srcOrd="0" destOrd="0" presId="urn:microsoft.com/office/officeart/2008/layout/VerticalCurvedList"/>
    <dgm:cxn modelId="{17B0DE2D-E7F8-4791-AE46-EF54ABF141D2}" type="presParOf" srcId="{46971844-F2CD-45FA-B26C-E3D886E4D43C}" destId="{1E775FDE-A9C4-4E28-8210-F0130B21FC82}" srcOrd="3" destOrd="0" presId="urn:microsoft.com/office/officeart/2008/layout/VerticalCurvedList"/>
    <dgm:cxn modelId="{B77D6574-35CA-4A51-8FA8-E43B2DAE55F1}" type="presParOf" srcId="{46971844-F2CD-45FA-B26C-E3D886E4D43C}" destId="{D8A350B0-DDB9-4D1A-84DC-886B9DC809CB}" srcOrd="4" destOrd="0" presId="urn:microsoft.com/office/officeart/2008/layout/VerticalCurvedList"/>
    <dgm:cxn modelId="{747473B5-05FE-4C21-B0B9-E52158FAA05F}" type="presParOf" srcId="{D8A350B0-DDB9-4D1A-84DC-886B9DC809CB}" destId="{3560D876-E1C4-49B9-B5BD-1EF3D88822FF}" srcOrd="0" destOrd="0" presId="urn:microsoft.com/office/officeart/2008/layout/VerticalCurvedList"/>
    <dgm:cxn modelId="{DDD3417F-5856-421A-B40D-5CEDE50870AC}" type="presParOf" srcId="{46971844-F2CD-45FA-B26C-E3D886E4D43C}" destId="{A472C2FC-0011-410C-94F9-5FAD54D66D29}" srcOrd="5" destOrd="0" presId="urn:microsoft.com/office/officeart/2008/layout/VerticalCurvedList"/>
    <dgm:cxn modelId="{0919EF73-151C-4DB6-A0CE-55C24B6BE054}" type="presParOf" srcId="{46971844-F2CD-45FA-B26C-E3D886E4D43C}" destId="{25AC7702-B67C-47D6-8BE3-39F8168B2CB3}" srcOrd="6" destOrd="0" presId="urn:microsoft.com/office/officeart/2008/layout/VerticalCurvedList"/>
    <dgm:cxn modelId="{A342AEE2-4C51-4731-B821-9E889B5A4AAA}" type="presParOf" srcId="{25AC7702-B67C-47D6-8BE3-39F8168B2CB3}" destId="{AF50D529-356C-4FED-A593-B20415F0D2A5}" srcOrd="0" destOrd="0" presId="urn:microsoft.com/office/officeart/2008/layout/VerticalCurvedList"/>
    <dgm:cxn modelId="{D57C7FBA-85A0-4AAC-82FF-1CFA30E82221}" type="presParOf" srcId="{46971844-F2CD-45FA-B26C-E3D886E4D43C}" destId="{2616D17E-4444-4F02-8993-DBBD27B6DBF1}" srcOrd="7" destOrd="0" presId="urn:microsoft.com/office/officeart/2008/layout/VerticalCurvedList"/>
    <dgm:cxn modelId="{C1A847E5-2B32-415B-B93F-D417F02CC6CF}" type="presParOf" srcId="{46971844-F2CD-45FA-B26C-E3D886E4D43C}" destId="{ED04E7CB-70AD-4BCB-B56F-4B1705CCAF57}" srcOrd="8" destOrd="0" presId="urn:microsoft.com/office/officeart/2008/layout/VerticalCurvedList"/>
    <dgm:cxn modelId="{2E0E1D82-19FF-460A-B69C-507C765DAA33}" type="presParOf" srcId="{ED04E7CB-70AD-4BCB-B56F-4B1705CCAF57}" destId="{4B22687E-80E2-4BAB-B60D-C609471C45E2}" srcOrd="0" destOrd="0" presId="urn:microsoft.com/office/officeart/2008/layout/VerticalCurvedList"/>
    <dgm:cxn modelId="{64839431-9704-460B-BBFD-EE7CEEAE71E0}" type="presParOf" srcId="{46971844-F2CD-45FA-B26C-E3D886E4D43C}" destId="{D1854844-FB9F-46D6-AAB2-11693E7B0F6D}" srcOrd="9" destOrd="0" presId="urn:microsoft.com/office/officeart/2008/layout/VerticalCurvedList"/>
    <dgm:cxn modelId="{B529019F-25C9-49F6-9AC3-E576D9BC91B0}" type="presParOf" srcId="{46971844-F2CD-45FA-B26C-E3D886E4D43C}" destId="{9DC998F3-57EA-4E98-8A0A-1E46CA92799F}" srcOrd="10" destOrd="0" presId="urn:microsoft.com/office/officeart/2008/layout/VerticalCurvedList"/>
    <dgm:cxn modelId="{4E8DCEA9-1F53-4B94-AB01-BF39514E31A1}" type="presParOf" srcId="{9DC998F3-57EA-4E98-8A0A-1E46CA92799F}" destId="{87C4C8DA-B473-405E-83CE-5D6AC97A025A}" srcOrd="0" destOrd="0" presId="urn:microsoft.com/office/officeart/2008/layout/VerticalCurvedList"/>
    <dgm:cxn modelId="{AB352706-34CE-46B2-AE6A-20250ECE2158}" type="presParOf" srcId="{46971844-F2CD-45FA-B26C-E3D886E4D43C}" destId="{DE3C766B-DF28-4338-A1E6-C8BD389F00C2}" srcOrd="11" destOrd="0" presId="urn:microsoft.com/office/officeart/2008/layout/VerticalCurvedList"/>
    <dgm:cxn modelId="{5538425F-EB9C-4D64-868B-F048B1438705}" type="presParOf" srcId="{46971844-F2CD-45FA-B26C-E3D886E4D43C}" destId="{266A04DE-4337-4EBC-A249-C676626C7AFC}" srcOrd="12" destOrd="0" presId="urn:microsoft.com/office/officeart/2008/layout/VerticalCurvedList"/>
    <dgm:cxn modelId="{29FF5678-3E48-43C4-AB5A-F6B39C4454DA}" type="presParOf" srcId="{266A04DE-4337-4EBC-A249-C676626C7AFC}" destId="{74A479B4-5DCC-44EF-85F7-DD6CE05CBE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EA1D4-79E5-4DD5-8B03-3A014A0DF4B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8A802B8-8B0C-4F1C-8E91-775B623059A4}">
      <dgm:prSet phldrT="[Text]"/>
      <dgm:spPr>
        <a:solidFill>
          <a:srgbClr val="F8BC27"/>
        </a:soli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Self-Assessment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13E5B4DB-63CB-4937-9D7B-D1A542D7F3A9}" type="parTrans" cxnId="{6D0AE210-82B7-4FBC-8D23-575C092C9771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F4AEEB7B-2AF2-4F96-93CD-3C5349B3F6CB}" type="sibTrans" cxnId="{6D0AE210-82B7-4FBC-8D23-575C092C9771}">
      <dgm:prSet/>
      <dgm:spPr>
        <a:solidFill>
          <a:srgbClr val="F8BC27"/>
        </a:solidFill>
      </dgm:spPr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0F6B593F-860F-4118-BF20-D7E3E9DDF294}">
      <dgm:prSet phldrT="[Text]"/>
      <dgm:spPr>
        <a:gradFill rotWithShape="0">
          <a:gsLst>
            <a:gs pos="13000">
              <a:srgbClr val="F8BC27"/>
            </a:gs>
            <a:gs pos="90000">
              <a:srgbClr val="00B050"/>
            </a:gs>
          </a:gsLst>
          <a:lin ang="0" scaled="0"/>
        </a:gra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Accreditation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0C0B1B06-5490-40C6-899D-700ABE235AC9}" type="parTrans" cxnId="{0374EAF0-EEBC-45EC-B424-F0C039C155CF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BF723E6D-1484-45BF-A2E8-52A4F297FF5B}" type="sibTrans" cxnId="{0374EAF0-EEBC-45EC-B424-F0C039C155CF}">
      <dgm:prSet/>
      <dgm:spPr>
        <a:solidFill>
          <a:srgbClr val="00B050"/>
        </a:solidFill>
      </dgm:spPr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7CC2AC92-BDA5-49F4-A592-7D50FDE468AD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Benchmarking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A447DF32-6DE8-42BD-B9E2-DC794A745E47}" type="parTrans" cxnId="{06DBAAE9-E710-4D91-BBA1-A75D950BAA5B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3E6ACCA1-E549-4153-A778-9A7068CEAFD5}" type="sibTrans" cxnId="{06DBAAE9-E710-4D91-BBA1-A75D950BAA5B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A67ED92E-A297-4A02-BAD3-1D436C05744A}" type="pres">
      <dgm:prSet presAssocID="{4B8EA1D4-79E5-4DD5-8B03-3A014A0DF4B1}" presName="Name0" presStyleCnt="0">
        <dgm:presLayoutVars>
          <dgm:dir/>
          <dgm:resizeHandles val="exact"/>
        </dgm:presLayoutVars>
      </dgm:prSet>
      <dgm:spPr/>
    </dgm:pt>
    <dgm:pt modelId="{662FC586-E760-4891-8D4A-E22A8DB85692}" type="pres">
      <dgm:prSet presAssocID="{A8A802B8-8B0C-4F1C-8E91-775B623059A4}" presName="node" presStyleLbl="node1" presStyleIdx="0" presStyleCnt="3">
        <dgm:presLayoutVars>
          <dgm:bulletEnabled val="1"/>
        </dgm:presLayoutVars>
      </dgm:prSet>
      <dgm:spPr/>
    </dgm:pt>
    <dgm:pt modelId="{024356E4-7BA7-4297-AF0C-30220DF5FCD0}" type="pres">
      <dgm:prSet presAssocID="{F4AEEB7B-2AF2-4F96-93CD-3C5349B3F6CB}" presName="sibTrans" presStyleLbl="sibTrans2D1" presStyleIdx="0" presStyleCnt="2"/>
      <dgm:spPr/>
    </dgm:pt>
    <dgm:pt modelId="{5E5A702D-8499-403C-A4E0-01359DA55046}" type="pres">
      <dgm:prSet presAssocID="{F4AEEB7B-2AF2-4F96-93CD-3C5349B3F6CB}" presName="connectorText" presStyleLbl="sibTrans2D1" presStyleIdx="0" presStyleCnt="2"/>
      <dgm:spPr/>
    </dgm:pt>
    <dgm:pt modelId="{07CDB025-F0B7-4EB0-A78F-09A37BB2A0DE}" type="pres">
      <dgm:prSet presAssocID="{0F6B593F-860F-4118-BF20-D7E3E9DDF294}" presName="node" presStyleLbl="node1" presStyleIdx="1" presStyleCnt="3">
        <dgm:presLayoutVars>
          <dgm:bulletEnabled val="1"/>
        </dgm:presLayoutVars>
      </dgm:prSet>
      <dgm:spPr/>
    </dgm:pt>
    <dgm:pt modelId="{B8D40CE3-2ADC-459E-B471-F3E8B45BB124}" type="pres">
      <dgm:prSet presAssocID="{BF723E6D-1484-45BF-A2E8-52A4F297FF5B}" presName="sibTrans" presStyleLbl="sibTrans2D1" presStyleIdx="1" presStyleCnt="2"/>
      <dgm:spPr/>
    </dgm:pt>
    <dgm:pt modelId="{531BD68A-B564-4A03-833A-528A7AE9C169}" type="pres">
      <dgm:prSet presAssocID="{BF723E6D-1484-45BF-A2E8-52A4F297FF5B}" presName="connectorText" presStyleLbl="sibTrans2D1" presStyleIdx="1" presStyleCnt="2"/>
      <dgm:spPr/>
    </dgm:pt>
    <dgm:pt modelId="{7EC0DD2B-4518-4498-832C-061C92DAFEBC}" type="pres">
      <dgm:prSet presAssocID="{7CC2AC92-BDA5-49F4-A592-7D50FDE468AD}" presName="node" presStyleLbl="node1" presStyleIdx="2" presStyleCnt="3">
        <dgm:presLayoutVars>
          <dgm:bulletEnabled val="1"/>
        </dgm:presLayoutVars>
      </dgm:prSet>
      <dgm:spPr/>
    </dgm:pt>
  </dgm:ptLst>
  <dgm:cxnLst>
    <dgm:cxn modelId="{62DC6300-1809-40C5-87E5-6F702312FF35}" type="presOf" srcId="{F4AEEB7B-2AF2-4F96-93CD-3C5349B3F6CB}" destId="{024356E4-7BA7-4297-AF0C-30220DF5FCD0}" srcOrd="0" destOrd="0" presId="urn:microsoft.com/office/officeart/2005/8/layout/process1"/>
    <dgm:cxn modelId="{B5844A10-EAB7-46B8-B896-1559CF8DA67B}" type="presOf" srcId="{BF723E6D-1484-45BF-A2E8-52A4F297FF5B}" destId="{B8D40CE3-2ADC-459E-B471-F3E8B45BB124}" srcOrd="0" destOrd="0" presId="urn:microsoft.com/office/officeart/2005/8/layout/process1"/>
    <dgm:cxn modelId="{6D0AE210-82B7-4FBC-8D23-575C092C9771}" srcId="{4B8EA1D4-79E5-4DD5-8B03-3A014A0DF4B1}" destId="{A8A802B8-8B0C-4F1C-8E91-775B623059A4}" srcOrd="0" destOrd="0" parTransId="{13E5B4DB-63CB-4937-9D7B-D1A542D7F3A9}" sibTransId="{F4AEEB7B-2AF2-4F96-93CD-3C5349B3F6CB}"/>
    <dgm:cxn modelId="{AE054027-3EEE-48A1-A07B-14718E16BD2F}" type="presOf" srcId="{0F6B593F-860F-4118-BF20-D7E3E9DDF294}" destId="{07CDB025-F0B7-4EB0-A78F-09A37BB2A0DE}" srcOrd="0" destOrd="0" presId="urn:microsoft.com/office/officeart/2005/8/layout/process1"/>
    <dgm:cxn modelId="{FE9E3D28-DAD2-4940-887D-0666949B00CE}" type="presOf" srcId="{7CC2AC92-BDA5-49F4-A592-7D50FDE468AD}" destId="{7EC0DD2B-4518-4498-832C-061C92DAFEBC}" srcOrd="0" destOrd="0" presId="urn:microsoft.com/office/officeart/2005/8/layout/process1"/>
    <dgm:cxn modelId="{41E26B4F-8653-4088-BEDD-36E09A0D9622}" type="presOf" srcId="{A8A802B8-8B0C-4F1C-8E91-775B623059A4}" destId="{662FC586-E760-4891-8D4A-E22A8DB85692}" srcOrd="0" destOrd="0" presId="urn:microsoft.com/office/officeart/2005/8/layout/process1"/>
    <dgm:cxn modelId="{FD2E687A-1E6A-4FB6-A6B6-4BC2DB749464}" type="presOf" srcId="{F4AEEB7B-2AF2-4F96-93CD-3C5349B3F6CB}" destId="{5E5A702D-8499-403C-A4E0-01359DA55046}" srcOrd="1" destOrd="0" presId="urn:microsoft.com/office/officeart/2005/8/layout/process1"/>
    <dgm:cxn modelId="{4323B8A6-6183-4168-A289-7EF255ABA66B}" type="presOf" srcId="{4B8EA1D4-79E5-4DD5-8B03-3A014A0DF4B1}" destId="{A67ED92E-A297-4A02-BAD3-1D436C05744A}" srcOrd="0" destOrd="0" presId="urn:microsoft.com/office/officeart/2005/8/layout/process1"/>
    <dgm:cxn modelId="{06DBAAE9-E710-4D91-BBA1-A75D950BAA5B}" srcId="{4B8EA1D4-79E5-4DD5-8B03-3A014A0DF4B1}" destId="{7CC2AC92-BDA5-49F4-A592-7D50FDE468AD}" srcOrd="2" destOrd="0" parTransId="{A447DF32-6DE8-42BD-B9E2-DC794A745E47}" sibTransId="{3E6ACCA1-E549-4153-A778-9A7068CEAFD5}"/>
    <dgm:cxn modelId="{0374EAF0-EEBC-45EC-B424-F0C039C155CF}" srcId="{4B8EA1D4-79E5-4DD5-8B03-3A014A0DF4B1}" destId="{0F6B593F-860F-4118-BF20-D7E3E9DDF294}" srcOrd="1" destOrd="0" parTransId="{0C0B1B06-5490-40C6-899D-700ABE235AC9}" sibTransId="{BF723E6D-1484-45BF-A2E8-52A4F297FF5B}"/>
    <dgm:cxn modelId="{31459EF6-4506-49B3-8B8A-2DFCF1468A5A}" type="presOf" srcId="{BF723E6D-1484-45BF-A2E8-52A4F297FF5B}" destId="{531BD68A-B564-4A03-833A-528A7AE9C169}" srcOrd="1" destOrd="0" presId="urn:microsoft.com/office/officeart/2005/8/layout/process1"/>
    <dgm:cxn modelId="{1D671628-6F36-4F70-8614-4C61EA678A16}" type="presParOf" srcId="{A67ED92E-A297-4A02-BAD3-1D436C05744A}" destId="{662FC586-E760-4891-8D4A-E22A8DB85692}" srcOrd="0" destOrd="0" presId="urn:microsoft.com/office/officeart/2005/8/layout/process1"/>
    <dgm:cxn modelId="{DE04E501-90ED-436B-9193-2DDA4841F9D9}" type="presParOf" srcId="{A67ED92E-A297-4A02-BAD3-1D436C05744A}" destId="{024356E4-7BA7-4297-AF0C-30220DF5FCD0}" srcOrd="1" destOrd="0" presId="urn:microsoft.com/office/officeart/2005/8/layout/process1"/>
    <dgm:cxn modelId="{644864D3-08DE-456B-8BBB-16D201CCE639}" type="presParOf" srcId="{024356E4-7BA7-4297-AF0C-30220DF5FCD0}" destId="{5E5A702D-8499-403C-A4E0-01359DA55046}" srcOrd="0" destOrd="0" presId="urn:microsoft.com/office/officeart/2005/8/layout/process1"/>
    <dgm:cxn modelId="{2797F227-AED5-4101-93D8-E53315040431}" type="presParOf" srcId="{A67ED92E-A297-4A02-BAD3-1D436C05744A}" destId="{07CDB025-F0B7-4EB0-A78F-09A37BB2A0DE}" srcOrd="2" destOrd="0" presId="urn:microsoft.com/office/officeart/2005/8/layout/process1"/>
    <dgm:cxn modelId="{5408FAD9-3C38-4DE8-8CBE-288A4E3291C9}" type="presParOf" srcId="{A67ED92E-A297-4A02-BAD3-1D436C05744A}" destId="{B8D40CE3-2ADC-459E-B471-F3E8B45BB124}" srcOrd="3" destOrd="0" presId="urn:microsoft.com/office/officeart/2005/8/layout/process1"/>
    <dgm:cxn modelId="{135BAA50-2471-4F01-8E5A-6F3726A7CCC2}" type="presParOf" srcId="{B8D40CE3-2ADC-459E-B471-F3E8B45BB124}" destId="{531BD68A-B564-4A03-833A-528A7AE9C169}" srcOrd="0" destOrd="0" presId="urn:microsoft.com/office/officeart/2005/8/layout/process1"/>
    <dgm:cxn modelId="{406FEC19-8339-41ED-8D33-1BC1DDD02CCA}" type="presParOf" srcId="{A67ED92E-A297-4A02-BAD3-1D436C05744A}" destId="{7EC0DD2B-4518-4498-832C-061C92DAFE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79DF62-3930-4220-A321-101B07716ED2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FFFC2558-CA38-40BC-B020-789D804DD0EB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Application Submitted</a:t>
          </a:r>
        </a:p>
      </dgm:t>
    </dgm:pt>
    <dgm:pt modelId="{D4FEB48C-DC1B-49BE-AB87-2DBB7DBDE61D}" type="parTrans" cxnId="{DD746B8D-A082-489B-B370-7A1E60D9DB07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CB3F304-E762-4308-8504-3FD188D498CD}" type="sibTrans" cxnId="{DD746B8D-A082-489B-B370-7A1E60D9DB07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0FD81A75-2F09-4ADA-BEE8-2D96C02FA531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Admins Notified</a:t>
          </a:r>
        </a:p>
      </dgm:t>
    </dgm:pt>
    <dgm:pt modelId="{3C5D96C4-C94E-42C1-879C-EF48CD7AC130}" type="parTrans" cxnId="{82331D68-30A6-4B03-A642-6571EFD61236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C6127D91-6744-42F6-8875-14CF437FB4F8}" type="sibTrans" cxnId="{82331D68-30A6-4B03-A642-6571EFD61236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B3B37671-2AD4-4C80-BCBB-44E303A13B18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Assessor Appointed</a:t>
          </a:r>
        </a:p>
      </dgm:t>
    </dgm:pt>
    <dgm:pt modelId="{FCC502DE-7BD2-4FD9-B698-7D2A03E2763F}" type="parTrans" cxnId="{6150842B-9345-465B-88C2-494A945657EB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B1BB4E32-517D-4F12-A05E-7D789130B878}" type="sibTrans" cxnId="{6150842B-9345-465B-88C2-494A945657EB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610E3B42-5C00-4914-8364-7D6195779CAA}">
      <dgm:prSet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Assessment Completed</a:t>
          </a:r>
        </a:p>
      </dgm:t>
    </dgm:pt>
    <dgm:pt modelId="{8861C970-6004-4084-BC9A-C74C3F9CEF17}" type="parTrans" cxnId="{3FED3854-36C5-4247-9665-35C21CC0DE33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F676467-F172-4D91-8A67-87F9D5A355E2}" type="sibTrans" cxnId="{3FED3854-36C5-4247-9665-35C21CC0DE33}">
      <dgm:prSet custT="1"/>
      <dgm:spPr>
        <a:ln>
          <a:noFill/>
        </a:ln>
      </dgm:spPr>
      <dgm:t>
        <a:bodyPr/>
        <a:lstStyle/>
        <a:p>
          <a:endParaRPr lang="en-IE" sz="300" b="1">
            <a:solidFill>
              <a:schemeClr val="bg1"/>
            </a:solidFill>
            <a:latin typeface="Foco" panose="020B0504050202020203" pitchFamily="34" charset="0"/>
          </a:endParaRPr>
        </a:p>
      </dgm:t>
    </dgm:pt>
    <dgm:pt modelId="{C761D5F7-35A0-431F-BF35-4B7D9656C68F}">
      <dgm:prSet custT="1"/>
      <dgm:spPr>
        <a:noFill/>
      </dgm:spPr>
      <dgm:t>
        <a:bodyPr/>
        <a:lstStyle/>
        <a:p>
          <a:r>
            <a:rPr lang="en-IE" sz="2000" b="1">
              <a:latin typeface="Foco" panose="020B0504050202020203" pitchFamily="34" charset="0"/>
            </a:rPr>
            <a:t>Assessment Confirmed</a:t>
          </a:r>
        </a:p>
      </dgm:t>
    </dgm:pt>
    <dgm:pt modelId="{98307B72-31EE-41F3-BB65-71AAAF16F5A4}" type="parTrans" cxnId="{83985838-7987-415C-A268-893BF55D660A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B6BFF24-0738-4210-A42C-ECF38B73A80A}" type="sibTrans" cxnId="{83985838-7987-415C-A268-893BF55D660A}">
      <dgm:prSet custT="1"/>
      <dgm:spPr>
        <a:ln>
          <a:noFill/>
        </a:ln>
      </dgm:spPr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51DD0410-912D-4656-A391-6D8EBF15F65C}">
      <dgm:prSet custT="1"/>
      <dgm:spPr>
        <a:noFill/>
      </dgm:spPr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Club Status Updated</a:t>
          </a:r>
        </a:p>
      </dgm:t>
    </dgm:pt>
    <dgm:pt modelId="{CBCE5196-6DCC-4AFD-8F84-2D18434F9DCC}" type="parTrans" cxnId="{CD632BF7-ECB5-4AB3-838A-97620CBB6D85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4FC3F616-40F4-44DE-8000-A506CE8FBF7D}" type="sibTrans" cxnId="{CD632BF7-ECB5-4AB3-838A-97620CBB6D85}">
      <dgm:prSet custT="1"/>
      <dgm:spPr>
        <a:ln>
          <a:noFill/>
        </a:ln>
      </dgm:spPr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E4834972-1C97-487B-96FD-7A8F5D0D7597}">
      <dgm:prSet custT="1"/>
      <dgm:spPr>
        <a:noFill/>
      </dgm:spPr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Club Notified</a:t>
          </a:r>
        </a:p>
      </dgm:t>
    </dgm:pt>
    <dgm:pt modelId="{A41EAD63-4661-41CB-92D6-234DEE97AAD1}" type="parTrans" cxnId="{F0CF2C09-9D3F-4C95-B3A8-9F6454B85B47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1BA69438-C78B-40EE-8BF7-6F22E61A1448}" type="sibTrans" cxnId="{F0CF2C09-9D3F-4C95-B3A8-9F6454B85B47}">
      <dgm:prSet custT="1"/>
      <dgm:spPr>
        <a:ln>
          <a:noFill/>
        </a:ln>
      </dgm:spPr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2A34CAF5-3C51-4F47-8870-3DC6B22ACE72}">
      <dgm:prSet custT="1"/>
      <dgm:spPr>
        <a:noFill/>
      </dgm:spPr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Award &amp; Recognition</a:t>
          </a:r>
        </a:p>
      </dgm:t>
    </dgm:pt>
    <dgm:pt modelId="{A92F68C5-468D-4DA5-86A2-829AE489A56F}" type="parTrans" cxnId="{2809D949-E9CA-436C-A1EB-BB95258C4E6C}">
      <dgm:prSet/>
      <dgm:spPr/>
      <dgm:t>
        <a:bodyPr/>
        <a:lstStyle/>
        <a:p>
          <a:endParaRPr lang="en-IE" sz="2000" b="1">
            <a:latin typeface="Foco" panose="020B0504050202020203" pitchFamily="34" charset="0"/>
          </a:endParaRPr>
        </a:p>
      </dgm:t>
    </dgm:pt>
    <dgm:pt modelId="{5B035AD5-88EC-4907-B5B6-202A4025616A}" type="sibTrans" cxnId="{2809D949-E9CA-436C-A1EB-BB95258C4E6C}">
      <dgm:prSet/>
      <dgm:spPr/>
      <dgm:t>
        <a:bodyPr/>
        <a:lstStyle/>
        <a:p>
          <a:endParaRPr lang="en-IE" sz="2000" b="1">
            <a:latin typeface="Foco" panose="020B0504050202020203" pitchFamily="34" charset="0"/>
          </a:endParaRPr>
        </a:p>
      </dgm:t>
    </dgm:pt>
    <dgm:pt modelId="{008DD2E3-89C8-4E56-9D6B-89EF9FE6E87D}" type="pres">
      <dgm:prSet presAssocID="{6079DF62-3930-4220-A321-101B07716ED2}" presName="Name0" presStyleCnt="0">
        <dgm:presLayoutVars>
          <dgm:dir/>
          <dgm:resizeHandles val="exact"/>
        </dgm:presLayoutVars>
      </dgm:prSet>
      <dgm:spPr/>
    </dgm:pt>
    <dgm:pt modelId="{A174FEF7-970B-4BB9-848C-0DB434F892D8}" type="pres">
      <dgm:prSet presAssocID="{FFFC2558-CA38-40BC-B020-789D804DD0EB}" presName="node" presStyleLbl="node1" presStyleIdx="0" presStyleCnt="8">
        <dgm:presLayoutVars>
          <dgm:bulletEnabled val="1"/>
        </dgm:presLayoutVars>
      </dgm:prSet>
      <dgm:spPr/>
    </dgm:pt>
    <dgm:pt modelId="{82458758-2445-49B2-9B78-3BFC13213358}" type="pres">
      <dgm:prSet presAssocID="{8CB3F304-E762-4308-8504-3FD188D498CD}" presName="sibTrans" presStyleLbl="sibTrans1D1" presStyleIdx="0" presStyleCnt="7"/>
      <dgm:spPr/>
    </dgm:pt>
    <dgm:pt modelId="{CA0D56F3-E9DE-44D8-BB97-7B0A6495B584}" type="pres">
      <dgm:prSet presAssocID="{8CB3F304-E762-4308-8504-3FD188D498CD}" presName="connectorText" presStyleLbl="sibTrans1D1" presStyleIdx="0" presStyleCnt="7"/>
      <dgm:spPr/>
    </dgm:pt>
    <dgm:pt modelId="{7DD054F7-8E46-49C3-B2CC-F16BECA7EEF1}" type="pres">
      <dgm:prSet presAssocID="{0FD81A75-2F09-4ADA-BEE8-2D96C02FA531}" presName="node" presStyleLbl="node1" presStyleIdx="1" presStyleCnt="8">
        <dgm:presLayoutVars>
          <dgm:bulletEnabled val="1"/>
        </dgm:presLayoutVars>
      </dgm:prSet>
      <dgm:spPr/>
    </dgm:pt>
    <dgm:pt modelId="{406F8078-D70C-4488-8C73-9DB6BE9D8A80}" type="pres">
      <dgm:prSet presAssocID="{C6127D91-6744-42F6-8875-14CF437FB4F8}" presName="sibTrans" presStyleLbl="sibTrans1D1" presStyleIdx="1" presStyleCnt="7"/>
      <dgm:spPr/>
    </dgm:pt>
    <dgm:pt modelId="{C490CE0F-14D5-44F5-8686-DB955E776253}" type="pres">
      <dgm:prSet presAssocID="{C6127D91-6744-42F6-8875-14CF437FB4F8}" presName="connectorText" presStyleLbl="sibTrans1D1" presStyleIdx="1" presStyleCnt="7"/>
      <dgm:spPr/>
    </dgm:pt>
    <dgm:pt modelId="{C6CBC326-D528-4C51-A4E3-3C2E1155F71F}" type="pres">
      <dgm:prSet presAssocID="{B3B37671-2AD4-4C80-BCBB-44E303A13B18}" presName="node" presStyleLbl="node1" presStyleIdx="2" presStyleCnt="8">
        <dgm:presLayoutVars>
          <dgm:bulletEnabled val="1"/>
        </dgm:presLayoutVars>
      </dgm:prSet>
      <dgm:spPr/>
    </dgm:pt>
    <dgm:pt modelId="{8E041A41-FC36-41C5-AF4C-12E96CE0D898}" type="pres">
      <dgm:prSet presAssocID="{B1BB4E32-517D-4F12-A05E-7D789130B878}" presName="sibTrans" presStyleLbl="sibTrans1D1" presStyleIdx="2" presStyleCnt="7"/>
      <dgm:spPr/>
    </dgm:pt>
    <dgm:pt modelId="{013DAFA8-0C6E-45F7-AF81-BC26B4EF7A95}" type="pres">
      <dgm:prSet presAssocID="{B1BB4E32-517D-4F12-A05E-7D789130B878}" presName="connectorText" presStyleLbl="sibTrans1D1" presStyleIdx="2" presStyleCnt="7"/>
      <dgm:spPr/>
    </dgm:pt>
    <dgm:pt modelId="{AEAF65A2-ED29-4C36-A529-061D0E923A7D}" type="pres">
      <dgm:prSet presAssocID="{610E3B42-5C00-4914-8364-7D6195779CAA}" presName="node" presStyleLbl="node1" presStyleIdx="3" presStyleCnt="8">
        <dgm:presLayoutVars>
          <dgm:bulletEnabled val="1"/>
        </dgm:presLayoutVars>
      </dgm:prSet>
      <dgm:spPr/>
    </dgm:pt>
    <dgm:pt modelId="{A9C6E4A1-A4C6-4F04-97BC-98131B4EFA83}" type="pres">
      <dgm:prSet presAssocID="{8F676467-F172-4D91-8A67-87F9D5A355E2}" presName="sibTrans" presStyleLbl="sibTrans1D1" presStyleIdx="3" presStyleCnt="7"/>
      <dgm:spPr/>
    </dgm:pt>
    <dgm:pt modelId="{5AF505B0-F2EC-4699-9398-C2B69C3AC084}" type="pres">
      <dgm:prSet presAssocID="{8F676467-F172-4D91-8A67-87F9D5A355E2}" presName="connectorText" presStyleLbl="sibTrans1D1" presStyleIdx="3" presStyleCnt="7"/>
      <dgm:spPr/>
    </dgm:pt>
    <dgm:pt modelId="{14E8DC99-DEB9-46BB-9153-1D3C862D7887}" type="pres">
      <dgm:prSet presAssocID="{C761D5F7-35A0-431F-BF35-4B7D9656C68F}" presName="node" presStyleLbl="node1" presStyleIdx="4" presStyleCnt="8">
        <dgm:presLayoutVars>
          <dgm:bulletEnabled val="1"/>
        </dgm:presLayoutVars>
      </dgm:prSet>
      <dgm:spPr/>
    </dgm:pt>
    <dgm:pt modelId="{D80C3639-9DC0-4323-BFC8-0D5F87728DDD}" type="pres">
      <dgm:prSet presAssocID="{8B6BFF24-0738-4210-A42C-ECF38B73A80A}" presName="sibTrans" presStyleLbl="sibTrans1D1" presStyleIdx="4" presStyleCnt="7"/>
      <dgm:spPr/>
    </dgm:pt>
    <dgm:pt modelId="{10E63B6D-2C2C-4A1D-9718-5C48D1D07AD9}" type="pres">
      <dgm:prSet presAssocID="{8B6BFF24-0738-4210-A42C-ECF38B73A80A}" presName="connectorText" presStyleLbl="sibTrans1D1" presStyleIdx="4" presStyleCnt="7"/>
      <dgm:spPr/>
    </dgm:pt>
    <dgm:pt modelId="{E70963FF-9986-44E0-9420-95163EE235D0}" type="pres">
      <dgm:prSet presAssocID="{51DD0410-912D-4656-A391-6D8EBF15F65C}" presName="node" presStyleLbl="node1" presStyleIdx="5" presStyleCnt="8">
        <dgm:presLayoutVars>
          <dgm:bulletEnabled val="1"/>
        </dgm:presLayoutVars>
      </dgm:prSet>
      <dgm:spPr/>
    </dgm:pt>
    <dgm:pt modelId="{4B75586F-DC92-427C-BCB7-BFF81D59A8AD}" type="pres">
      <dgm:prSet presAssocID="{4FC3F616-40F4-44DE-8000-A506CE8FBF7D}" presName="sibTrans" presStyleLbl="sibTrans1D1" presStyleIdx="5" presStyleCnt="7"/>
      <dgm:spPr/>
    </dgm:pt>
    <dgm:pt modelId="{120F1AF4-86C8-45E4-98FD-662B2559E66F}" type="pres">
      <dgm:prSet presAssocID="{4FC3F616-40F4-44DE-8000-A506CE8FBF7D}" presName="connectorText" presStyleLbl="sibTrans1D1" presStyleIdx="5" presStyleCnt="7"/>
      <dgm:spPr/>
    </dgm:pt>
    <dgm:pt modelId="{62288C04-6420-4DA0-B985-10D68A0DABBD}" type="pres">
      <dgm:prSet presAssocID="{E4834972-1C97-487B-96FD-7A8F5D0D7597}" presName="node" presStyleLbl="node1" presStyleIdx="6" presStyleCnt="8">
        <dgm:presLayoutVars>
          <dgm:bulletEnabled val="1"/>
        </dgm:presLayoutVars>
      </dgm:prSet>
      <dgm:spPr/>
    </dgm:pt>
    <dgm:pt modelId="{F9CB6061-843D-472B-8449-C1108911077C}" type="pres">
      <dgm:prSet presAssocID="{1BA69438-C78B-40EE-8BF7-6F22E61A1448}" presName="sibTrans" presStyleLbl="sibTrans1D1" presStyleIdx="6" presStyleCnt="7"/>
      <dgm:spPr/>
    </dgm:pt>
    <dgm:pt modelId="{9659AD73-6F35-46A2-802D-D1E280FB6452}" type="pres">
      <dgm:prSet presAssocID="{1BA69438-C78B-40EE-8BF7-6F22E61A1448}" presName="connectorText" presStyleLbl="sibTrans1D1" presStyleIdx="6" presStyleCnt="7"/>
      <dgm:spPr/>
    </dgm:pt>
    <dgm:pt modelId="{59C03220-23D2-4CD1-B6E4-B792DD09DA4F}" type="pres">
      <dgm:prSet presAssocID="{2A34CAF5-3C51-4F47-8870-3DC6B22ACE72}" presName="node" presStyleLbl="node1" presStyleIdx="7" presStyleCnt="8">
        <dgm:presLayoutVars>
          <dgm:bulletEnabled val="1"/>
        </dgm:presLayoutVars>
      </dgm:prSet>
      <dgm:spPr/>
    </dgm:pt>
  </dgm:ptLst>
  <dgm:cxnLst>
    <dgm:cxn modelId="{64A32902-27E8-4977-A558-32EADAA6BA8C}" type="presOf" srcId="{FFFC2558-CA38-40BC-B020-789D804DD0EB}" destId="{A174FEF7-970B-4BB9-848C-0DB434F892D8}" srcOrd="0" destOrd="0" presId="urn:microsoft.com/office/officeart/2005/8/layout/bProcess3"/>
    <dgm:cxn modelId="{F0CF2C09-9D3F-4C95-B3A8-9F6454B85B47}" srcId="{6079DF62-3930-4220-A321-101B07716ED2}" destId="{E4834972-1C97-487B-96FD-7A8F5D0D7597}" srcOrd="6" destOrd="0" parTransId="{A41EAD63-4661-41CB-92D6-234DEE97AAD1}" sibTransId="{1BA69438-C78B-40EE-8BF7-6F22E61A1448}"/>
    <dgm:cxn modelId="{2CF1860C-380F-4A25-9CFE-40FF269DF027}" type="presOf" srcId="{2A34CAF5-3C51-4F47-8870-3DC6B22ACE72}" destId="{59C03220-23D2-4CD1-B6E4-B792DD09DA4F}" srcOrd="0" destOrd="0" presId="urn:microsoft.com/office/officeart/2005/8/layout/bProcess3"/>
    <dgm:cxn modelId="{8F3B720F-34A1-4DC0-80BF-97A41F374E57}" type="presOf" srcId="{B1BB4E32-517D-4F12-A05E-7D789130B878}" destId="{013DAFA8-0C6E-45F7-AF81-BC26B4EF7A95}" srcOrd="1" destOrd="0" presId="urn:microsoft.com/office/officeart/2005/8/layout/bProcess3"/>
    <dgm:cxn modelId="{DEA90D13-60E1-4006-8442-55D09D6EC8DD}" type="presOf" srcId="{6079DF62-3930-4220-A321-101B07716ED2}" destId="{008DD2E3-89C8-4E56-9D6B-89EF9FE6E87D}" srcOrd="0" destOrd="0" presId="urn:microsoft.com/office/officeart/2005/8/layout/bProcess3"/>
    <dgm:cxn modelId="{29839E1B-EF3D-4DD9-ACBA-7E2474982FEE}" type="presOf" srcId="{8CB3F304-E762-4308-8504-3FD188D498CD}" destId="{82458758-2445-49B2-9B78-3BFC13213358}" srcOrd="0" destOrd="0" presId="urn:microsoft.com/office/officeart/2005/8/layout/bProcess3"/>
    <dgm:cxn modelId="{6150842B-9345-465B-88C2-494A945657EB}" srcId="{6079DF62-3930-4220-A321-101B07716ED2}" destId="{B3B37671-2AD4-4C80-BCBB-44E303A13B18}" srcOrd="2" destOrd="0" parTransId="{FCC502DE-7BD2-4FD9-B698-7D2A03E2763F}" sibTransId="{B1BB4E32-517D-4F12-A05E-7D789130B878}"/>
    <dgm:cxn modelId="{CEC6F531-D178-41F5-BCE0-1F6511A9E380}" type="presOf" srcId="{610E3B42-5C00-4914-8364-7D6195779CAA}" destId="{AEAF65A2-ED29-4C36-A529-061D0E923A7D}" srcOrd="0" destOrd="0" presId="urn:microsoft.com/office/officeart/2005/8/layout/bProcess3"/>
    <dgm:cxn modelId="{83985838-7987-415C-A268-893BF55D660A}" srcId="{6079DF62-3930-4220-A321-101B07716ED2}" destId="{C761D5F7-35A0-431F-BF35-4B7D9656C68F}" srcOrd="4" destOrd="0" parTransId="{98307B72-31EE-41F3-BB65-71AAAF16F5A4}" sibTransId="{8B6BFF24-0738-4210-A42C-ECF38B73A80A}"/>
    <dgm:cxn modelId="{B808C543-3009-4EF4-B4EB-688E923CC10C}" type="presOf" srcId="{0FD81A75-2F09-4ADA-BEE8-2D96C02FA531}" destId="{7DD054F7-8E46-49C3-B2CC-F16BECA7EEF1}" srcOrd="0" destOrd="0" presId="urn:microsoft.com/office/officeart/2005/8/layout/bProcess3"/>
    <dgm:cxn modelId="{82331D68-30A6-4B03-A642-6571EFD61236}" srcId="{6079DF62-3930-4220-A321-101B07716ED2}" destId="{0FD81A75-2F09-4ADA-BEE8-2D96C02FA531}" srcOrd="1" destOrd="0" parTransId="{3C5D96C4-C94E-42C1-879C-EF48CD7AC130}" sibTransId="{C6127D91-6744-42F6-8875-14CF437FB4F8}"/>
    <dgm:cxn modelId="{2809D949-E9CA-436C-A1EB-BB95258C4E6C}" srcId="{6079DF62-3930-4220-A321-101B07716ED2}" destId="{2A34CAF5-3C51-4F47-8870-3DC6B22ACE72}" srcOrd="7" destOrd="0" parTransId="{A92F68C5-468D-4DA5-86A2-829AE489A56F}" sibTransId="{5B035AD5-88EC-4907-B5B6-202A4025616A}"/>
    <dgm:cxn modelId="{77115451-486C-42C2-ADE7-BB72BC7AF0E2}" type="presOf" srcId="{1BA69438-C78B-40EE-8BF7-6F22E61A1448}" destId="{9659AD73-6F35-46A2-802D-D1E280FB6452}" srcOrd="1" destOrd="0" presId="urn:microsoft.com/office/officeart/2005/8/layout/bProcess3"/>
    <dgm:cxn modelId="{3FED3854-36C5-4247-9665-35C21CC0DE33}" srcId="{6079DF62-3930-4220-A321-101B07716ED2}" destId="{610E3B42-5C00-4914-8364-7D6195779CAA}" srcOrd="3" destOrd="0" parTransId="{8861C970-6004-4084-BC9A-C74C3F9CEF17}" sibTransId="{8F676467-F172-4D91-8A67-87F9D5A355E2}"/>
    <dgm:cxn modelId="{7FEDB877-A007-4607-BD97-2120B001FB33}" type="presOf" srcId="{8F676467-F172-4D91-8A67-87F9D5A355E2}" destId="{A9C6E4A1-A4C6-4F04-97BC-98131B4EFA83}" srcOrd="0" destOrd="0" presId="urn:microsoft.com/office/officeart/2005/8/layout/bProcess3"/>
    <dgm:cxn modelId="{A0ACD679-2273-4633-B588-F17B43922526}" type="presOf" srcId="{B3B37671-2AD4-4C80-BCBB-44E303A13B18}" destId="{C6CBC326-D528-4C51-A4E3-3C2E1155F71F}" srcOrd="0" destOrd="0" presId="urn:microsoft.com/office/officeart/2005/8/layout/bProcess3"/>
    <dgm:cxn modelId="{988EA07F-5071-45BB-8FBA-9E54268C060B}" type="presOf" srcId="{E4834972-1C97-487B-96FD-7A8F5D0D7597}" destId="{62288C04-6420-4DA0-B985-10D68A0DABBD}" srcOrd="0" destOrd="0" presId="urn:microsoft.com/office/officeart/2005/8/layout/bProcess3"/>
    <dgm:cxn modelId="{881E358B-46B8-4E28-AFBD-EF971310CE4C}" type="presOf" srcId="{8B6BFF24-0738-4210-A42C-ECF38B73A80A}" destId="{10E63B6D-2C2C-4A1D-9718-5C48D1D07AD9}" srcOrd="1" destOrd="0" presId="urn:microsoft.com/office/officeart/2005/8/layout/bProcess3"/>
    <dgm:cxn modelId="{DD746B8D-A082-489B-B370-7A1E60D9DB07}" srcId="{6079DF62-3930-4220-A321-101B07716ED2}" destId="{FFFC2558-CA38-40BC-B020-789D804DD0EB}" srcOrd="0" destOrd="0" parTransId="{D4FEB48C-DC1B-49BE-AB87-2DBB7DBDE61D}" sibTransId="{8CB3F304-E762-4308-8504-3FD188D498CD}"/>
    <dgm:cxn modelId="{EBDA6796-4C7C-4091-8763-E9103CDB95F4}" type="presOf" srcId="{1BA69438-C78B-40EE-8BF7-6F22E61A1448}" destId="{F9CB6061-843D-472B-8449-C1108911077C}" srcOrd="0" destOrd="0" presId="urn:microsoft.com/office/officeart/2005/8/layout/bProcess3"/>
    <dgm:cxn modelId="{C67078B6-41D5-4BBD-A474-2624A2C9B7DB}" type="presOf" srcId="{51DD0410-912D-4656-A391-6D8EBF15F65C}" destId="{E70963FF-9986-44E0-9420-95163EE235D0}" srcOrd="0" destOrd="0" presId="urn:microsoft.com/office/officeart/2005/8/layout/bProcess3"/>
    <dgm:cxn modelId="{EAEC3CC1-AC9D-4753-9D5D-F0B0BC435A64}" type="presOf" srcId="{4FC3F616-40F4-44DE-8000-A506CE8FBF7D}" destId="{4B75586F-DC92-427C-BCB7-BFF81D59A8AD}" srcOrd="0" destOrd="0" presId="urn:microsoft.com/office/officeart/2005/8/layout/bProcess3"/>
    <dgm:cxn modelId="{ADEDBFC4-961E-44D0-9D0C-57B388CC0B64}" type="presOf" srcId="{8CB3F304-E762-4308-8504-3FD188D498CD}" destId="{CA0D56F3-E9DE-44D8-BB97-7B0A6495B584}" srcOrd="1" destOrd="0" presId="urn:microsoft.com/office/officeart/2005/8/layout/bProcess3"/>
    <dgm:cxn modelId="{786DEECA-B11A-4BF1-BE83-C591E7F90AA3}" type="presOf" srcId="{B1BB4E32-517D-4F12-A05E-7D789130B878}" destId="{8E041A41-FC36-41C5-AF4C-12E96CE0D898}" srcOrd="0" destOrd="0" presId="urn:microsoft.com/office/officeart/2005/8/layout/bProcess3"/>
    <dgm:cxn modelId="{5C3E01D4-AE13-43E4-B98C-EBAB65E4AF60}" type="presOf" srcId="{8B6BFF24-0738-4210-A42C-ECF38B73A80A}" destId="{D80C3639-9DC0-4323-BFC8-0D5F87728DDD}" srcOrd="0" destOrd="0" presId="urn:microsoft.com/office/officeart/2005/8/layout/bProcess3"/>
    <dgm:cxn modelId="{9C7DF8E0-0730-4D9A-A26B-2E6E126DF01F}" type="presOf" srcId="{8F676467-F172-4D91-8A67-87F9D5A355E2}" destId="{5AF505B0-F2EC-4699-9398-C2B69C3AC084}" srcOrd="1" destOrd="0" presId="urn:microsoft.com/office/officeart/2005/8/layout/bProcess3"/>
    <dgm:cxn modelId="{F697F8EC-0314-4E75-9260-5219FD99FE1F}" type="presOf" srcId="{C761D5F7-35A0-431F-BF35-4B7D9656C68F}" destId="{14E8DC99-DEB9-46BB-9153-1D3C862D7887}" srcOrd="0" destOrd="0" presId="urn:microsoft.com/office/officeart/2005/8/layout/bProcess3"/>
    <dgm:cxn modelId="{F1438DF3-3677-4FD4-AB95-01F8B25917E6}" type="presOf" srcId="{4FC3F616-40F4-44DE-8000-A506CE8FBF7D}" destId="{120F1AF4-86C8-45E4-98FD-662B2559E66F}" srcOrd="1" destOrd="0" presId="urn:microsoft.com/office/officeart/2005/8/layout/bProcess3"/>
    <dgm:cxn modelId="{27D415F4-5A50-4D7C-9EF9-7259622780D0}" type="presOf" srcId="{C6127D91-6744-42F6-8875-14CF437FB4F8}" destId="{C490CE0F-14D5-44F5-8686-DB955E776253}" srcOrd="1" destOrd="0" presId="urn:microsoft.com/office/officeart/2005/8/layout/bProcess3"/>
    <dgm:cxn modelId="{CD632BF7-ECB5-4AB3-838A-97620CBB6D85}" srcId="{6079DF62-3930-4220-A321-101B07716ED2}" destId="{51DD0410-912D-4656-A391-6D8EBF15F65C}" srcOrd="5" destOrd="0" parTransId="{CBCE5196-6DCC-4AFD-8F84-2D18434F9DCC}" sibTransId="{4FC3F616-40F4-44DE-8000-A506CE8FBF7D}"/>
    <dgm:cxn modelId="{62D4A0FF-D0AD-4992-9272-A3A8068CA7F5}" type="presOf" srcId="{C6127D91-6744-42F6-8875-14CF437FB4F8}" destId="{406F8078-D70C-4488-8C73-9DB6BE9D8A80}" srcOrd="0" destOrd="0" presId="urn:microsoft.com/office/officeart/2005/8/layout/bProcess3"/>
    <dgm:cxn modelId="{31617573-6E13-46AD-B602-65C0B7F88CDB}" type="presParOf" srcId="{008DD2E3-89C8-4E56-9D6B-89EF9FE6E87D}" destId="{A174FEF7-970B-4BB9-848C-0DB434F892D8}" srcOrd="0" destOrd="0" presId="urn:microsoft.com/office/officeart/2005/8/layout/bProcess3"/>
    <dgm:cxn modelId="{FE6C10AF-BE51-4C50-BC78-9B4D05737770}" type="presParOf" srcId="{008DD2E3-89C8-4E56-9D6B-89EF9FE6E87D}" destId="{82458758-2445-49B2-9B78-3BFC13213358}" srcOrd="1" destOrd="0" presId="urn:microsoft.com/office/officeart/2005/8/layout/bProcess3"/>
    <dgm:cxn modelId="{480E3C04-3CB7-400C-9AB3-356B7879D66A}" type="presParOf" srcId="{82458758-2445-49B2-9B78-3BFC13213358}" destId="{CA0D56F3-E9DE-44D8-BB97-7B0A6495B584}" srcOrd="0" destOrd="0" presId="urn:microsoft.com/office/officeart/2005/8/layout/bProcess3"/>
    <dgm:cxn modelId="{0A8E5CC3-2E63-4F60-B674-6249BA934A73}" type="presParOf" srcId="{008DD2E3-89C8-4E56-9D6B-89EF9FE6E87D}" destId="{7DD054F7-8E46-49C3-B2CC-F16BECA7EEF1}" srcOrd="2" destOrd="0" presId="urn:microsoft.com/office/officeart/2005/8/layout/bProcess3"/>
    <dgm:cxn modelId="{F2955F5D-E24D-4AE2-ADAC-B38CB9E6B541}" type="presParOf" srcId="{008DD2E3-89C8-4E56-9D6B-89EF9FE6E87D}" destId="{406F8078-D70C-4488-8C73-9DB6BE9D8A80}" srcOrd="3" destOrd="0" presId="urn:microsoft.com/office/officeart/2005/8/layout/bProcess3"/>
    <dgm:cxn modelId="{C2ECF404-1CF7-4C4B-9154-667B35A51529}" type="presParOf" srcId="{406F8078-D70C-4488-8C73-9DB6BE9D8A80}" destId="{C490CE0F-14D5-44F5-8686-DB955E776253}" srcOrd="0" destOrd="0" presId="urn:microsoft.com/office/officeart/2005/8/layout/bProcess3"/>
    <dgm:cxn modelId="{4CE967CF-7496-46CD-B047-6E8B664081F1}" type="presParOf" srcId="{008DD2E3-89C8-4E56-9D6B-89EF9FE6E87D}" destId="{C6CBC326-D528-4C51-A4E3-3C2E1155F71F}" srcOrd="4" destOrd="0" presId="urn:microsoft.com/office/officeart/2005/8/layout/bProcess3"/>
    <dgm:cxn modelId="{B1E442D3-EB8F-453F-ADE1-28419298D8F8}" type="presParOf" srcId="{008DD2E3-89C8-4E56-9D6B-89EF9FE6E87D}" destId="{8E041A41-FC36-41C5-AF4C-12E96CE0D898}" srcOrd="5" destOrd="0" presId="urn:microsoft.com/office/officeart/2005/8/layout/bProcess3"/>
    <dgm:cxn modelId="{410AC124-A443-4667-8923-762A36E550A1}" type="presParOf" srcId="{8E041A41-FC36-41C5-AF4C-12E96CE0D898}" destId="{013DAFA8-0C6E-45F7-AF81-BC26B4EF7A95}" srcOrd="0" destOrd="0" presId="urn:microsoft.com/office/officeart/2005/8/layout/bProcess3"/>
    <dgm:cxn modelId="{7CFDEB90-ACA0-444B-A17F-F2D217C4088C}" type="presParOf" srcId="{008DD2E3-89C8-4E56-9D6B-89EF9FE6E87D}" destId="{AEAF65A2-ED29-4C36-A529-061D0E923A7D}" srcOrd="6" destOrd="0" presId="urn:microsoft.com/office/officeart/2005/8/layout/bProcess3"/>
    <dgm:cxn modelId="{8AE03BFB-C773-4D4A-9AD9-23A6B2BCEBD7}" type="presParOf" srcId="{008DD2E3-89C8-4E56-9D6B-89EF9FE6E87D}" destId="{A9C6E4A1-A4C6-4F04-97BC-98131B4EFA83}" srcOrd="7" destOrd="0" presId="urn:microsoft.com/office/officeart/2005/8/layout/bProcess3"/>
    <dgm:cxn modelId="{DF1B6548-3E60-47E1-B943-171B046DB319}" type="presParOf" srcId="{A9C6E4A1-A4C6-4F04-97BC-98131B4EFA83}" destId="{5AF505B0-F2EC-4699-9398-C2B69C3AC084}" srcOrd="0" destOrd="0" presId="urn:microsoft.com/office/officeart/2005/8/layout/bProcess3"/>
    <dgm:cxn modelId="{F1E5A564-4C27-485F-BF06-DFDC4AFD3655}" type="presParOf" srcId="{008DD2E3-89C8-4E56-9D6B-89EF9FE6E87D}" destId="{14E8DC99-DEB9-46BB-9153-1D3C862D7887}" srcOrd="8" destOrd="0" presId="urn:microsoft.com/office/officeart/2005/8/layout/bProcess3"/>
    <dgm:cxn modelId="{83055085-3502-4832-98E1-61C53EF0A8F0}" type="presParOf" srcId="{008DD2E3-89C8-4E56-9D6B-89EF9FE6E87D}" destId="{D80C3639-9DC0-4323-BFC8-0D5F87728DDD}" srcOrd="9" destOrd="0" presId="urn:microsoft.com/office/officeart/2005/8/layout/bProcess3"/>
    <dgm:cxn modelId="{8FA79885-BD2B-431A-9DC9-82977688BDF2}" type="presParOf" srcId="{D80C3639-9DC0-4323-BFC8-0D5F87728DDD}" destId="{10E63B6D-2C2C-4A1D-9718-5C48D1D07AD9}" srcOrd="0" destOrd="0" presId="urn:microsoft.com/office/officeart/2005/8/layout/bProcess3"/>
    <dgm:cxn modelId="{5F6AEBD3-4130-4424-B0DF-11FC7BB0D271}" type="presParOf" srcId="{008DD2E3-89C8-4E56-9D6B-89EF9FE6E87D}" destId="{E70963FF-9986-44E0-9420-95163EE235D0}" srcOrd="10" destOrd="0" presId="urn:microsoft.com/office/officeart/2005/8/layout/bProcess3"/>
    <dgm:cxn modelId="{C419B896-F374-4DC3-9D3C-06EEC43C8491}" type="presParOf" srcId="{008DD2E3-89C8-4E56-9D6B-89EF9FE6E87D}" destId="{4B75586F-DC92-427C-BCB7-BFF81D59A8AD}" srcOrd="11" destOrd="0" presId="urn:microsoft.com/office/officeart/2005/8/layout/bProcess3"/>
    <dgm:cxn modelId="{28270E23-0754-4F43-9E45-E5C8E9485CAB}" type="presParOf" srcId="{4B75586F-DC92-427C-BCB7-BFF81D59A8AD}" destId="{120F1AF4-86C8-45E4-98FD-662B2559E66F}" srcOrd="0" destOrd="0" presId="urn:microsoft.com/office/officeart/2005/8/layout/bProcess3"/>
    <dgm:cxn modelId="{F3B48F6A-C38D-4864-A18D-BA62715FD20C}" type="presParOf" srcId="{008DD2E3-89C8-4E56-9D6B-89EF9FE6E87D}" destId="{62288C04-6420-4DA0-B985-10D68A0DABBD}" srcOrd="12" destOrd="0" presId="urn:microsoft.com/office/officeart/2005/8/layout/bProcess3"/>
    <dgm:cxn modelId="{0AA059E0-66B8-48E0-9ADC-F1910E93FE34}" type="presParOf" srcId="{008DD2E3-89C8-4E56-9D6B-89EF9FE6E87D}" destId="{F9CB6061-843D-472B-8449-C1108911077C}" srcOrd="13" destOrd="0" presId="urn:microsoft.com/office/officeart/2005/8/layout/bProcess3"/>
    <dgm:cxn modelId="{87A8679E-3DC0-44EE-9816-FAF458F4AE23}" type="presParOf" srcId="{F9CB6061-843D-472B-8449-C1108911077C}" destId="{9659AD73-6F35-46A2-802D-D1E280FB6452}" srcOrd="0" destOrd="0" presId="urn:microsoft.com/office/officeart/2005/8/layout/bProcess3"/>
    <dgm:cxn modelId="{8E5E530E-B8B1-43F8-9AC7-97621A17BF98}" type="presParOf" srcId="{008DD2E3-89C8-4E56-9D6B-89EF9FE6E87D}" destId="{59C03220-23D2-4CD1-B6E4-B792DD09DA4F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79DF62-3930-4220-A321-101B07716ED2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FFFC2558-CA38-40BC-B020-789D804DD0EB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Application Submitted</a:t>
          </a:r>
        </a:p>
      </dgm:t>
    </dgm:pt>
    <dgm:pt modelId="{D4FEB48C-DC1B-49BE-AB87-2DBB7DBDE61D}" type="parTrans" cxnId="{DD746B8D-A082-489B-B370-7A1E60D9DB07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CB3F304-E762-4308-8504-3FD188D498CD}" type="sibTrans" cxnId="{DD746B8D-A082-489B-B370-7A1E60D9DB07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0FD81A75-2F09-4ADA-BEE8-2D96C02FA531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Admins Notified</a:t>
          </a:r>
        </a:p>
      </dgm:t>
    </dgm:pt>
    <dgm:pt modelId="{3C5D96C4-C94E-42C1-879C-EF48CD7AC130}" type="parTrans" cxnId="{82331D68-30A6-4B03-A642-6571EFD61236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C6127D91-6744-42F6-8875-14CF437FB4F8}" type="sibTrans" cxnId="{82331D68-30A6-4B03-A642-6571EFD61236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B3B37671-2AD4-4C80-BCBB-44E303A13B18}">
      <dgm:prSet phldrT="[Text]"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Assessors Appointed</a:t>
          </a:r>
        </a:p>
      </dgm:t>
    </dgm:pt>
    <dgm:pt modelId="{FCC502DE-7BD2-4FD9-B698-7D2A03E2763F}" type="parTrans" cxnId="{6150842B-9345-465B-88C2-494A945657EB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B1BB4E32-517D-4F12-A05E-7D789130B878}" type="sibTrans" cxnId="{6150842B-9345-465B-88C2-494A945657EB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610E3B42-5C00-4914-8364-7D6195779CAA}">
      <dgm:prSet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Assessment Completed</a:t>
          </a:r>
        </a:p>
      </dgm:t>
    </dgm:pt>
    <dgm:pt modelId="{8861C970-6004-4084-BC9A-C74C3F9CEF17}" type="parTrans" cxnId="{3FED3854-36C5-4247-9665-35C21CC0DE33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F676467-F172-4D91-8A67-87F9D5A355E2}" type="sibTrans" cxnId="{3FED3854-36C5-4247-9665-35C21CC0DE33}">
      <dgm:prSet custT="1"/>
      <dgm:spPr/>
      <dgm:t>
        <a:bodyPr/>
        <a:lstStyle/>
        <a:p>
          <a:endParaRPr lang="en-IE" sz="300" b="1">
            <a:solidFill>
              <a:schemeClr val="bg1"/>
            </a:solidFill>
            <a:latin typeface="Foco" panose="020B0504050202020203" pitchFamily="34" charset="0"/>
          </a:endParaRPr>
        </a:p>
      </dgm:t>
    </dgm:pt>
    <dgm:pt modelId="{C761D5F7-35A0-431F-BF35-4B7D9656C68F}">
      <dgm:prSet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Assessment Confirmed</a:t>
          </a:r>
        </a:p>
      </dgm:t>
    </dgm:pt>
    <dgm:pt modelId="{98307B72-31EE-41F3-BB65-71AAAF16F5A4}" type="parTrans" cxnId="{83985838-7987-415C-A268-893BF55D660A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B6BFF24-0738-4210-A42C-ECF38B73A80A}" type="sibTrans" cxnId="{83985838-7987-415C-A268-893BF55D660A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51DD0410-912D-4656-A391-6D8EBF15F65C}">
      <dgm:prSet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Club Status Updated</a:t>
          </a:r>
        </a:p>
      </dgm:t>
    </dgm:pt>
    <dgm:pt modelId="{CBCE5196-6DCC-4AFD-8F84-2D18434F9DCC}" type="parTrans" cxnId="{CD632BF7-ECB5-4AB3-838A-97620CBB6D85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4FC3F616-40F4-44DE-8000-A506CE8FBF7D}" type="sibTrans" cxnId="{CD632BF7-ECB5-4AB3-838A-97620CBB6D85}">
      <dgm:prSet custT="1"/>
      <dgm:spPr/>
      <dgm:t>
        <a:bodyPr/>
        <a:lstStyle/>
        <a:p>
          <a:endParaRPr lang="en-IE" sz="300" b="1">
            <a:latin typeface="Foco" panose="020B0504050202020203" pitchFamily="34" charset="0"/>
          </a:endParaRPr>
        </a:p>
      </dgm:t>
    </dgm:pt>
    <dgm:pt modelId="{E4834972-1C97-487B-96FD-7A8F5D0D7597}">
      <dgm:prSet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Club Notified</a:t>
          </a:r>
        </a:p>
      </dgm:t>
    </dgm:pt>
    <dgm:pt modelId="{A41EAD63-4661-41CB-92D6-234DEE97AAD1}" type="parTrans" cxnId="{F0CF2C09-9D3F-4C95-B3A8-9F6454B85B47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1BA69438-C78B-40EE-8BF7-6F22E61A1448}" type="sibTrans" cxnId="{F0CF2C09-9D3F-4C95-B3A8-9F6454B85B47}">
      <dgm:prSet custT="1"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2A34CAF5-3C51-4F47-8870-3DC6B22ACE72}">
      <dgm:prSet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Award &amp; Recognition</a:t>
          </a:r>
        </a:p>
      </dgm:t>
    </dgm:pt>
    <dgm:pt modelId="{A92F68C5-468D-4DA5-86A2-829AE489A56F}" type="parTrans" cxnId="{2809D949-E9CA-436C-A1EB-BB95258C4E6C}">
      <dgm:prSet/>
      <dgm:spPr/>
      <dgm:t>
        <a:bodyPr/>
        <a:lstStyle/>
        <a:p>
          <a:endParaRPr lang="en-IE" sz="2000" b="1">
            <a:latin typeface="Foco" panose="020B0504050202020203" pitchFamily="34" charset="0"/>
          </a:endParaRPr>
        </a:p>
      </dgm:t>
    </dgm:pt>
    <dgm:pt modelId="{5B035AD5-88EC-4907-B5B6-202A4025616A}" type="sibTrans" cxnId="{2809D949-E9CA-436C-A1EB-BB95258C4E6C}">
      <dgm:prSet/>
      <dgm:spPr/>
      <dgm:t>
        <a:bodyPr/>
        <a:lstStyle/>
        <a:p>
          <a:endParaRPr lang="en-IE" sz="2000" b="1">
            <a:latin typeface="Foco" panose="020B0504050202020203" pitchFamily="34" charset="0"/>
          </a:endParaRPr>
        </a:p>
      </dgm:t>
    </dgm:pt>
    <dgm:pt modelId="{008DD2E3-89C8-4E56-9D6B-89EF9FE6E87D}" type="pres">
      <dgm:prSet presAssocID="{6079DF62-3930-4220-A321-101B07716ED2}" presName="Name0" presStyleCnt="0">
        <dgm:presLayoutVars>
          <dgm:dir/>
          <dgm:resizeHandles val="exact"/>
        </dgm:presLayoutVars>
      </dgm:prSet>
      <dgm:spPr/>
    </dgm:pt>
    <dgm:pt modelId="{A174FEF7-970B-4BB9-848C-0DB434F892D8}" type="pres">
      <dgm:prSet presAssocID="{FFFC2558-CA38-40BC-B020-789D804DD0EB}" presName="node" presStyleLbl="node1" presStyleIdx="0" presStyleCnt="8">
        <dgm:presLayoutVars>
          <dgm:bulletEnabled val="1"/>
        </dgm:presLayoutVars>
      </dgm:prSet>
      <dgm:spPr/>
    </dgm:pt>
    <dgm:pt modelId="{82458758-2445-49B2-9B78-3BFC13213358}" type="pres">
      <dgm:prSet presAssocID="{8CB3F304-E762-4308-8504-3FD188D498CD}" presName="sibTrans" presStyleLbl="sibTrans1D1" presStyleIdx="0" presStyleCnt="7"/>
      <dgm:spPr/>
    </dgm:pt>
    <dgm:pt modelId="{CA0D56F3-E9DE-44D8-BB97-7B0A6495B584}" type="pres">
      <dgm:prSet presAssocID="{8CB3F304-E762-4308-8504-3FD188D498CD}" presName="connectorText" presStyleLbl="sibTrans1D1" presStyleIdx="0" presStyleCnt="7"/>
      <dgm:spPr/>
    </dgm:pt>
    <dgm:pt modelId="{7DD054F7-8E46-49C3-B2CC-F16BECA7EEF1}" type="pres">
      <dgm:prSet presAssocID="{0FD81A75-2F09-4ADA-BEE8-2D96C02FA531}" presName="node" presStyleLbl="node1" presStyleIdx="1" presStyleCnt="8">
        <dgm:presLayoutVars>
          <dgm:bulletEnabled val="1"/>
        </dgm:presLayoutVars>
      </dgm:prSet>
      <dgm:spPr/>
    </dgm:pt>
    <dgm:pt modelId="{406F8078-D70C-4488-8C73-9DB6BE9D8A80}" type="pres">
      <dgm:prSet presAssocID="{C6127D91-6744-42F6-8875-14CF437FB4F8}" presName="sibTrans" presStyleLbl="sibTrans1D1" presStyleIdx="1" presStyleCnt="7"/>
      <dgm:spPr/>
    </dgm:pt>
    <dgm:pt modelId="{C490CE0F-14D5-44F5-8686-DB955E776253}" type="pres">
      <dgm:prSet presAssocID="{C6127D91-6744-42F6-8875-14CF437FB4F8}" presName="connectorText" presStyleLbl="sibTrans1D1" presStyleIdx="1" presStyleCnt="7"/>
      <dgm:spPr/>
    </dgm:pt>
    <dgm:pt modelId="{C6CBC326-D528-4C51-A4E3-3C2E1155F71F}" type="pres">
      <dgm:prSet presAssocID="{B3B37671-2AD4-4C80-BCBB-44E303A13B18}" presName="node" presStyleLbl="node1" presStyleIdx="2" presStyleCnt="8">
        <dgm:presLayoutVars>
          <dgm:bulletEnabled val="1"/>
        </dgm:presLayoutVars>
      </dgm:prSet>
      <dgm:spPr/>
    </dgm:pt>
    <dgm:pt modelId="{8E041A41-FC36-41C5-AF4C-12E96CE0D898}" type="pres">
      <dgm:prSet presAssocID="{B1BB4E32-517D-4F12-A05E-7D789130B878}" presName="sibTrans" presStyleLbl="sibTrans1D1" presStyleIdx="2" presStyleCnt="7"/>
      <dgm:spPr/>
    </dgm:pt>
    <dgm:pt modelId="{013DAFA8-0C6E-45F7-AF81-BC26B4EF7A95}" type="pres">
      <dgm:prSet presAssocID="{B1BB4E32-517D-4F12-A05E-7D789130B878}" presName="connectorText" presStyleLbl="sibTrans1D1" presStyleIdx="2" presStyleCnt="7"/>
      <dgm:spPr/>
    </dgm:pt>
    <dgm:pt modelId="{AEAF65A2-ED29-4C36-A529-061D0E923A7D}" type="pres">
      <dgm:prSet presAssocID="{610E3B42-5C00-4914-8364-7D6195779CAA}" presName="node" presStyleLbl="node1" presStyleIdx="3" presStyleCnt="8">
        <dgm:presLayoutVars>
          <dgm:bulletEnabled val="1"/>
        </dgm:presLayoutVars>
      </dgm:prSet>
      <dgm:spPr/>
    </dgm:pt>
    <dgm:pt modelId="{A9C6E4A1-A4C6-4F04-97BC-98131B4EFA83}" type="pres">
      <dgm:prSet presAssocID="{8F676467-F172-4D91-8A67-87F9D5A355E2}" presName="sibTrans" presStyleLbl="sibTrans1D1" presStyleIdx="3" presStyleCnt="7"/>
      <dgm:spPr/>
    </dgm:pt>
    <dgm:pt modelId="{5AF505B0-F2EC-4699-9398-C2B69C3AC084}" type="pres">
      <dgm:prSet presAssocID="{8F676467-F172-4D91-8A67-87F9D5A355E2}" presName="connectorText" presStyleLbl="sibTrans1D1" presStyleIdx="3" presStyleCnt="7"/>
      <dgm:spPr/>
    </dgm:pt>
    <dgm:pt modelId="{14E8DC99-DEB9-46BB-9153-1D3C862D7887}" type="pres">
      <dgm:prSet presAssocID="{C761D5F7-35A0-431F-BF35-4B7D9656C68F}" presName="node" presStyleLbl="node1" presStyleIdx="4" presStyleCnt="8">
        <dgm:presLayoutVars>
          <dgm:bulletEnabled val="1"/>
        </dgm:presLayoutVars>
      </dgm:prSet>
      <dgm:spPr/>
    </dgm:pt>
    <dgm:pt modelId="{D80C3639-9DC0-4323-BFC8-0D5F87728DDD}" type="pres">
      <dgm:prSet presAssocID="{8B6BFF24-0738-4210-A42C-ECF38B73A80A}" presName="sibTrans" presStyleLbl="sibTrans1D1" presStyleIdx="4" presStyleCnt="7"/>
      <dgm:spPr/>
    </dgm:pt>
    <dgm:pt modelId="{10E63B6D-2C2C-4A1D-9718-5C48D1D07AD9}" type="pres">
      <dgm:prSet presAssocID="{8B6BFF24-0738-4210-A42C-ECF38B73A80A}" presName="connectorText" presStyleLbl="sibTrans1D1" presStyleIdx="4" presStyleCnt="7"/>
      <dgm:spPr/>
    </dgm:pt>
    <dgm:pt modelId="{E70963FF-9986-44E0-9420-95163EE235D0}" type="pres">
      <dgm:prSet presAssocID="{51DD0410-912D-4656-A391-6D8EBF15F65C}" presName="node" presStyleLbl="node1" presStyleIdx="5" presStyleCnt="8">
        <dgm:presLayoutVars>
          <dgm:bulletEnabled val="1"/>
        </dgm:presLayoutVars>
      </dgm:prSet>
      <dgm:spPr/>
    </dgm:pt>
    <dgm:pt modelId="{4B75586F-DC92-427C-BCB7-BFF81D59A8AD}" type="pres">
      <dgm:prSet presAssocID="{4FC3F616-40F4-44DE-8000-A506CE8FBF7D}" presName="sibTrans" presStyleLbl="sibTrans1D1" presStyleIdx="5" presStyleCnt="7"/>
      <dgm:spPr/>
    </dgm:pt>
    <dgm:pt modelId="{120F1AF4-86C8-45E4-98FD-662B2559E66F}" type="pres">
      <dgm:prSet presAssocID="{4FC3F616-40F4-44DE-8000-A506CE8FBF7D}" presName="connectorText" presStyleLbl="sibTrans1D1" presStyleIdx="5" presStyleCnt="7"/>
      <dgm:spPr/>
    </dgm:pt>
    <dgm:pt modelId="{62288C04-6420-4DA0-B985-10D68A0DABBD}" type="pres">
      <dgm:prSet presAssocID="{E4834972-1C97-487B-96FD-7A8F5D0D7597}" presName="node" presStyleLbl="node1" presStyleIdx="6" presStyleCnt="8">
        <dgm:presLayoutVars>
          <dgm:bulletEnabled val="1"/>
        </dgm:presLayoutVars>
      </dgm:prSet>
      <dgm:spPr/>
    </dgm:pt>
    <dgm:pt modelId="{F9CB6061-843D-472B-8449-C1108911077C}" type="pres">
      <dgm:prSet presAssocID="{1BA69438-C78B-40EE-8BF7-6F22E61A1448}" presName="sibTrans" presStyleLbl="sibTrans1D1" presStyleIdx="6" presStyleCnt="7"/>
      <dgm:spPr/>
    </dgm:pt>
    <dgm:pt modelId="{9659AD73-6F35-46A2-802D-D1E280FB6452}" type="pres">
      <dgm:prSet presAssocID="{1BA69438-C78B-40EE-8BF7-6F22E61A1448}" presName="connectorText" presStyleLbl="sibTrans1D1" presStyleIdx="6" presStyleCnt="7"/>
      <dgm:spPr/>
    </dgm:pt>
    <dgm:pt modelId="{59C03220-23D2-4CD1-B6E4-B792DD09DA4F}" type="pres">
      <dgm:prSet presAssocID="{2A34CAF5-3C51-4F47-8870-3DC6B22ACE72}" presName="node" presStyleLbl="node1" presStyleIdx="7" presStyleCnt="8">
        <dgm:presLayoutVars>
          <dgm:bulletEnabled val="1"/>
        </dgm:presLayoutVars>
      </dgm:prSet>
      <dgm:spPr/>
    </dgm:pt>
  </dgm:ptLst>
  <dgm:cxnLst>
    <dgm:cxn modelId="{64A32902-27E8-4977-A558-32EADAA6BA8C}" type="presOf" srcId="{FFFC2558-CA38-40BC-B020-789D804DD0EB}" destId="{A174FEF7-970B-4BB9-848C-0DB434F892D8}" srcOrd="0" destOrd="0" presId="urn:microsoft.com/office/officeart/2005/8/layout/bProcess3"/>
    <dgm:cxn modelId="{F0CF2C09-9D3F-4C95-B3A8-9F6454B85B47}" srcId="{6079DF62-3930-4220-A321-101B07716ED2}" destId="{E4834972-1C97-487B-96FD-7A8F5D0D7597}" srcOrd="6" destOrd="0" parTransId="{A41EAD63-4661-41CB-92D6-234DEE97AAD1}" sibTransId="{1BA69438-C78B-40EE-8BF7-6F22E61A1448}"/>
    <dgm:cxn modelId="{2CF1860C-380F-4A25-9CFE-40FF269DF027}" type="presOf" srcId="{2A34CAF5-3C51-4F47-8870-3DC6B22ACE72}" destId="{59C03220-23D2-4CD1-B6E4-B792DD09DA4F}" srcOrd="0" destOrd="0" presId="urn:microsoft.com/office/officeart/2005/8/layout/bProcess3"/>
    <dgm:cxn modelId="{8F3B720F-34A1-4DC0-80BF-97A41F374E57}" type="presOf" srcId="{B1BB4E32-517D-4F12-A05E-7D789130B878}" destId="{013DAFA8-0C6E-45F7-AF81-BC26B4EF7A95}" srcOrd="1" destOrd="0" presId="urn:microsoft.com/office/officeart/2005/8/layout/bProcess3"/>
    <dgm:cxn modelId="{DEA90D13-60E1-4006-8442-55D09D6EC8DD}" type="presOf" srcId="{6079DF62-3930-4220-A321-101B07716ED2}" destId="{008DD2E3-89C8-4E56-9D6B-89EF9FE6E87D}" srcOrd="0" destOrd="0" presId="urn:microsoft.com/office/officeart/2005/8/layout/bProcess3"/>
    <dgm:cxn modelId="{29839E1B-EF3D-4DD9-ACBA-7E2474982FEE}" type="presOf" srcId="{8CB3F304-E762-4308-8504-3FD188D498CD}" destId="{82458758-2445-49B2-9B78-3BFC13213358}" srcOrd="0" destOrd="0" presId="urn:microsoft.com/office/officeart/2005/8/layout/bProcess3"/>
    <dgm:cxn modelId="{6150842B-9345-465B-88C2-494A945657EB}" srcId="{6079DF62-3930-4220-A321-101B07716ED2}" destId="{B3B37671-2AD4-4C80-BCBB-44E303A13B18}" srcOrd="2" destOrd="0" parTransId="{FCC502DE-7BD2-4FD9-B698-7D2A03E2763F}" sibTransId="{B1BB4E32-517D-4F12-A05E-7D789130B878}"/>
    <dgm:cxn modelId="{CEC6F531-D178-41F5-BCE0-1F6511A9E380}" type="presOf" srcId="{610E3B42-5C00-4914-8364-7D6195779CAA}" destId="{AEAF65A2-ED29-4C36-A529-061D0E923A7D}" srcOrd="0" destOrd="0" presId="urn:microsoft.com/office/officeart/2005/8/layout/bProcess3"/>
    <dgm:cxn modelId="{83985838-7987-415C-A268-893BF55D660A}" srcId="{6079DF62-3930-4220-A321-101B07716ED2}" destId="{C761D5F7-35A0-431F-BF35-4B7D9656C68F}" srcOrd="4" destOrd="0" parTransId="{98307B72-31EE-41F3-BB65-71AAAF16F5A4}" sibTransId="{8B6BFF24-0738-4210-A42C-ECF38B73A80A}"/>
    <dgm:cxn modelId="{B808C543-3009-4EF4-B4EB-688E923CC10C}" type="presOf" srcId="{0FD81A75-2F09-4ADA-BEE8-2D96C02FA531}" destId="{7DD054F7-8E46-49C3-B2CC-F16BECA7EEF1}" srcOrd="0" destOrd="0" presId="urn:microsoft.com/office/officeart/2005/8/layout/bProcess3"/>
    <dgm:cxn modelId="{82331D68-30A6-4B03-A642-6571EFD61236}" srcId="{6079DF62-3930-4220-A321-101B07716ED2}" destId="{0FD81A75-2F09-4ADA-BEE8-2D96C02FA531}" srcOrd="1" destOrd="0" parTransId="{3C5D96C4-C94E-42C1-879C-EF48CD7AC130}" sibTransId="{C6127D91-6744-42F6-8875-14CF437FB4F8}"/>
    <dgm:cxn modelId="{2809D949-E9CA-436C-A1EB-BB95258C4E6C}" srcId="{6079DF62-3930-4220-A321-101B07716ED2}" destId="{2A34CAF5-3C51-4F47-8870-3DC6B22ACE72}" srcOrd="7" destOrd="0" parTransId="{A92F68C5-468D-4DA5-86A2-829AE489A56F}" sibTransId="{5B035AD5-88EC-4907-B5B6-202A4025616A}"/>
    <dgm:cxn modelId="{77115451-486C-42C2-ADE7-BB72BC7AF0E2}" type="presOf" srcId="{1BA69438-C78B-40EE-8BF7-6F22E61A1448}" destId="{9659AD73-6F35-46A2-802D-D1E280FB6452}" srcOrd="1" destOrd="0" presId="urn:microsoft.com/office/officeart/2005/8/layout/bProcess3"/>
    <dgm:cxn modelId="{3FED3854-36C5-4247-9665-35C21CC0DE33}" srcId="{6079DF62-3930-4220-A321-101B07716ED2}" destId="{610E3B42-5C00-4914-8364-7D6195779CAA}" srcOrd="3" destOrd="0" parTransId="{8861C970-6004-4084-BC9A-C74C3F9CEF17}" sibTransId="{8F676467-F172-4D91-8A67-87F9D5A355E2}"/>
    <dgm:cxn modelId="{7FEDB877-A007-4607-BD97-2120B001FB33}" type="presOf" srcId="{8F676467-F172-4D91-8A67-87F9D5A355E2}" destId="{A9C6E4A1-A4C6-4F04-97BC-98131B4EFA83}" srcOrd="0" destOrd="0" presId="urn:microsoft.com/office/officeart/2005/8/layout/bProcess3"/>
    <dgm:cxn modelId="{A0ACD679-2273-4633-B588-F17B43922526}" type="presOf" srcId="{B3B37671-2AD4-4C80-BCBB-44E303A13B18}" destId="{C6CBC326-D528-4C51-A4E3-3C2E1155F71F}" srcOrd="0" destOrd="0" presId="urn:microsoft.com/office/officeart/2005/8/layout/bProcess3"/>
    <dgm:cxn modelId="{988EA07F-5071-45BB-8FBA-9E54268C060B}" type="presOf" srcId="{E4834972-1C97-487B-96FD-7A8F5D0D7597}" destId="{62288C04-6420-4DA0-B985-10D68A0DABBD}" srcOrd="0" destOrd="0" presId="urn:microsoft.com/office/officeart/2005/8/layout/bProcess3"/>
    <dgm:cxn modelId="{881E358B-46B8-4E28-AFBD-EF971310CE4C}" type="presOf" srcId="{8B6BFF24-0738-4210-A42C-ECF38B73A80A}" destId="{10E63B6D-2C2C-4A1D-9718-5C48D1D07AD9}" srcOrd="1" destOrd="0" presId="urn:microsoft.com/office/officeart/2005/8/layout/bProcess3"/>
    <dgm:cxn modelId="{DD746B8D-A082-489B-B370-7A1E60D9DB07}" srcId="{6079DF62-3930-4220-A321-101B07716ED2}" destId="{FFFC2558-CA38-40BC-B020-789D804DD0EB}" srcOrd="0" destOrd="0" parTransId="{D4FEB48C-DC1B-49BE-AB87-2DBB7DBDE61D}" sibTransId="{8CB3F304-E762-4308-8504-3FD188D498CD}"/>
    <dgm:cxn modelId="{EBDA6796-4C7C-4091-8763-E9103CDB95F4}" type="presOf" srcId="{1BA69438-C78B-40EE-8BF7-6F22E61A1448}" destId="{F9CB6061-843D-472B-8449-C1108911077C}" srcOrd="0" destOrd="0" presId="urn:microsoft.com/office/officeart/2005/8/layout/bProcess3"/>
    <dgm:cxn modelId="{C67078B6-41D5-4BBD-A474-2624A2C9B7DB}" type="presOf" srcId="{51DD0410-912D-4656-A391-6D8EBF15F65C}" destId="{E70963FF-9986-44E0-9420-95163EE235D0}" srcOrd="0" destOrd="0" presId="urn:microsoft.com/office/officeart/2005/8/layout/bProcess3"/>
    <dgm:cxn modelId="{EAEC3CC1-AC9D-4753-9D5D-F0B0BC435A64}" type="presOf" srcId="{4FC3F616-40F4-44DE-8000-A506CE8FBF7D}" destId="{4B75586F-DC92-427C-BCB7-BFF81D59A8AD}" srcOrd="0" destOrd="0" presId="urn:microsoft.com/office/officeart/2005/8/layout/bProcess3"/>
    <dgm:cxn modelId="{ADEDBFC4-961E-44D0-9D0C-57B388CC0B64}" type="presOf" srcId="{8CB3F304-E762-4308-8504-3FD188D498CD}" destId="{CA0D56F3-E9DE-44D8-BB97-7B0A6495B584}" srcOrd="1" destOrd="0" presId="urn:microsoft.com/office/officeart/2005/8/layout/bProcess3"/>
    <dgm:cxn modelId="{786DEECA-B11A-4BF1-BE83-C591E7F90AA3}" type="presOf" srcId="{B1BB4E32-517D-4F12-A05E-7D789130B878}" destId="{8E041A41-FC36-41C5-AF4C-12E96CE0D898}" srcOrd="0" destOrd="0" presId="urn:microsoft.com/office/officeart/2005/8/layout/bProcess3"/>
    <dgm:cxn modelId="{5C3E01D4-AE13-43E4-B98C-EBAB65E4AF60}" type="presOf" srcId="{8B6BFF24-0738-4210-A42C-ECF38B73A80A}" destId="{D80C3639-9DC0-4323-BFC8-0D5F87728DDD}" srcOrd="0" destOrd="0" presId="urn:microsoft.com/office/officeart/2005/8/layout/bProcess3"/>
    <dgm:cxn modelId="{9C7DF8E0-0730-4D9A-A26B-2E6E126DF01F}" type="presOf" srcId="{8F676467-F172-4D91-8A67-87F9D5A355E2}" destId="{5AF505B0-F2EC-4699-9398-C2B69C3AC084}" srcOrd="1" destOrd="0" presId="urn:microsoft.com/office/officeart/2005/8/layout/bProcess3"/>
    <dgm:cxn modelId="{F697F8EC-0314-4E75-9260-5219FD99FE1F}" type="presOf" srcId="{C761D5F7-35A0-431F-BF35-4B7D9656C68F}" destId="{14E8DC99-DEB9-46BB-9153-1D3C862D7887}" srcOrd="0" destOrd="0" presId="urn:microsoft.com/office/officeart/2005/8/layout/bProcess3"/>
    <dgm:cxn modelId="{F1438DF3-3677-4FD4-AB95-01F8B25917E6}" type="presOf" srcId="{4FC3F616-40F4-44DE-8000-A506CE8FBF7D}" destId="{120F1AF4-86C8-45E4-98FD-662B2559E66F}" srcOrd="1" destOrd="0" presId="urn:microsoft.com/office/officeart/2005/8/layout/bProcess3"/>
    <dgm:cxn modelId="{27D415F4-5A50-4D7C-9EF9-7259622780D0}" type="presOf" srcId="{C6127D91-6744-42F6-8875-14CF437FB4F8}" destId="{C490CE0F-14D5-44F5-8686-DB955E776253}" srcOrd="1" destOrd="0" presId="urn:microsoft.com/office/officeart/2005/8/layout/bProcess3"/>
    <dgm:cxn modelId="{CD632BF7-ECB5-4AB3-838A-97620CBB6D85}" srcId="{6079DF62-3930-4220-A321-101B07716ED2}" destId="{51DD0410-912D-4656-A391-6D8EBF15F65C}" srcOrd="5" destOrd="0" parTransId="{CBCE5196-6DCC-4AFD-8F84-2D18434F9DCC}" sibTransId="{4FC3F616-40F4-44DE-8000-A506CE8FBF7D}"/>
    <dgm:cxn modelId="{62D4A0FF-D0AD-4992-9272-A3A8068CA7F5}" type="presOf" srcId="{C6127D91-6744-42F6-8875-14CF437FB4F8}" destId="{406F8078-D70C-4488-8C73-9DB6BE9D8A80}" srcOrd="0" destOrd="0" presId="urn:microsoft.com/office/officeart/2005/8/layout/bProcess3"/>
    <dgm:cxn modelId="{31617573-6E13-46AD-B602-65C0B7F88CDB}" type="presParOf" srcId="{008DD2E3-89C8-4E56-9D6B-89EF9FE6E87D}" destId="{A174FEF7-970B-4BB9-848C-0DB434F892D8}" srcOrd="0" destOrd="0" presId="urn:microsoft.com/office/officeart/2005/8/layout/bProcess3"/>
    <dgm:cxn modelId="{FE6C10AF-BE51-4C50-BC78-9B4D05737770}" type="presParOf" srcId="{008DD2E3-89C8-4E56-9D6B-89EF9FE6E87D}" destId="{82458758-2445-49B2-9B78-3BFC13213358}" srcOrd="1" destOrd="0" presId="urn:microsoft.com/office/officeart/2005/8/layout/bProcess3"/>
    <dgm:cxn modelId="{480E3C04-3CB7-400C-9AB3-356B7879D66A}" type="presParOf" srcId="{82458758-2445-49B2-9B78-3BFC13213358}" destId="{CA0D56F3-E9DE-44D8-BB97-7B0A6495B584}" srcOrd="0" destOrd="0" presId="urn:microsoft.com/office/officeart/2005/8/layout/bProcess3"/>
    <dgm:cxn modelId="{0A8E5CC3-2E63-4F60-B674-6249BA934A73}" type="presParOf" srcId="{008DD2E3-89C8-4E56-9D6B-89EF9FE6E87D}" destId="{7DD054F7-8E46-49C3-B2CC-F16BECA7EEF1}" srcOrd="2" destOrd="0" presId="urn:microsoft.com/office/officeart/2005/8/layout/bProcess3"/>
    <dgm:cxn modelId="{F2955F5D-E24D-4AE2-ADAC-B38CB9E6B541}" type="presParOf" srcId="{008DD2E3-89C8-4E56-9D6B-89EF9FE6E87D}" destId="{406F8078-D70C-4488-8C73-9DB6BE9D8A80}" srcOrd="3" destOrd="0" presId="urn:microsoft.com/office/officeart/2005/8/layout/bProcess3"/>
    <dgm:cxn modelId="{C2ECF404-1CF7-4C4B-9154-667B35A51529}" type="presParOf" srcId="{406F8078-D70C-4488-8C73-9DB6BE9D8A80}" destId="{C490CE0F-14D5-44F5-8686-DB955E776253}" srcOrd="0" destOrd="0" presId="urn:microsoft.com/office/officeart/2005/8/layout/bProcess3"/>
    <dgm:cxn modelId="{4CE967CF-7496-46CD-B047-6E8B664081F1}" type="presParOf" srcId="{008DD2E3-89C8-4E56-9D6B-89EF9FE6E87D}" destId="{C6CBC326-D528-4C51-A4E3-3C2E1155F71F}" srcOrd="4" destOrd="0" presId="urn:microsoft.com/office/officeart/2005/8/layout/bProcess3"/>
    <dgm:cxn modelId="{B1E442D3-EB8F-453F-ADE1-28419298D8F8}" type="presParOf" srcId="{008DD2E3-89C8-4E56-9D6B-89EF9FE6E87D}" destId="{8E041A41-FC36-41C5-AF4C-12E96CE0D898}" srcOrd="5" destOrd="0" presId="urn:microsoft.com/office/officeart/2005/8/layout/bProcess3"/>
    <dgm:cxn modelId="{410AC124-A443-4667-8923-762A36E550A1}" type="presParOf" srcId="{8E041A41-FC36-41C5-AF4C-12E96CE0D898}" destId="{013DAFA8-0C6E-45F7-AF81-BC26B4EF7A95}" srcOrd="0" destOrd="0" presId="urn:microsoft.com/office/officeart/2005/8/layout/bProcess3"/>
    <dgm:cxn modelId="{7CFDEB90-ACA0-444B-A17F-F2D217C4088C}" type="presParOf" srcId="{008DD2E3-89C8-4E56-9D6B-89EF9FE6E87D}" destId="{AEAF65A2-ED29-4C36-A529-061D0E923A7D}" srcOrd="6" destOrd="0" presId="urn:microsoft.com/office/officeart/2005/8/layout/bProcess3"/>
    <dgm:cxn modelId="{8AE03BFB-C773-4D4A-9AD9-23A6B2BCEBD7}" type="presParOf" srcId="{008DD2E3-89C8-4E56-9D6B-89EF9FE6E87D}" destId="{A9C6E4A1-A4C6-4F04-97BC-98131B4EFA83}" srcOrd="7" destOrd="0" presId="urn:microsoft.com/office/officeart/2005/8/layout/bProcess3"/>
    <dgm:cxn modelId="{DF1B6548-3E60-47E1-B943-171B046DB319}" type="presParOf" srcId="{A9C6E4A1-A4C6-4F04-97BC-98131B4EFA83}" destId="{5AF505B0-F2EC-4699-9398-C2B69C3AC084}" srcOrd="0" destOrd="0" presId="urn:microsoft.com/office/officeart/2005/8/layout/bProcess3"/>
    <dgm:cxn modelId="{F1E5A564-4C27-485F-BF06-DFDC4AFD3655}" type="presParOf" srcId="{008DD2E3-89C8-4E56-9D6B-89EF9FE6E87D}" destId="{14E8DC99-DEB9-46BB-9153-1D3C862D7887}" srcOrd="8" destOrd="0" presId="urn:microsoft.com/office/officeart/2005/8/layout/bProcess3"/>
    <dgm:cxn modelId="{83055085-3502-4832-98E1-61C53EF0A8F0}" type="presParOf" srcId="{008DD2E3-89C8-4E56-9D6B-89EF9FE6E87D}" destId="{D80C3639-9DC0-4323-BFC8-0D5F87728DDD}" srcOrd="9" destOrd="0" presId="urn:microsoft.com/office/officeart/2005/8/layout/bProcess3"/>
    <dgm:cxn modelId="{8FA79885-BD2B-431A-9DC9-82977688BDF2}" type="presParOf" srcId="{D80C3639-9DC0-4323-BFC8-0D5F87728DDD}" destId="{10E63B6D-2C2C-4A1D-9718-5C48D1D07AD9}" srcOrd="0" destOrd="0" presId="urn:microsoft.com/office/officeart/2005/8/layout/bProcess3"/>
    <dgm:cxn modelId="{5F6AEBD3-4130-4424-B0DF-11FC7BB0D271}" type="presParOf" srcId="{008DD2E3-89C8-4E56-9D6B-89EF9FE6E87D}" destId="{E70963FF-9986-44E0-9420-95163EE235D0}" srcOrd="10" destOrd="0" presId="urn:microsoft.com/office/officeart/2005/8/layout/bProcess3"/>
    <dgm:cxn modelId="{C419B896-F374-4DC3-9D3C-06EEC43C8491}" type="presParOf" srcId="{008DD2E3-89C8-4E56-9D6B-89EF9FE6E87D}" destId="{4B75586F-DC92-427C-BCB7-BFF81D59A8AD}" srcOrd="11" destOrd="0" presId="urn:microsoft.com/office/officeart/2005/8/layout/bProcess3"/>
    <dgm:cxn modelId="{28270E23-0754-4F43-9E45-E5C8E9485CAB}" type="presParOf" srcId="{4B75586F-DC92-427C-BCB7-BFF81D59A8AD}" destId="{120F1AF4-86C8-45E4-98FD-662B2559E66F}" srcOrd="0" destOrd="0" presId="urn:microsoft.com/office/officeart/2005/8/layout/bProcess3"/>
    <dgm:cxn modelId="{F3B48F6A-C38D-4864-A18D-BA62715FD20C}" type="presParOf" srcId="{008DD2E3-89C8-4E56-9D6B-89EF9FE6E87D}" destId="{62288C04-6420-4DA0-B985-10D68A0DABBD}" srcOrd="12" destOrd="0" presId="urn:microsoft.com/office/officeart/2005/8/layout/bProcess3"/>
    <dgm:cxn modelId="{0AA059E0-66B8-48E0-9ADC-F1910E93FE34}" type="presParOf" srcId="{008DD2E3-89C8-4E56-9D6B-89EF9FE6E87D}" destId="{F9CB6061-843D-472B-8449-C1108911077C}" srcOrd="13" destOrd="0" presId="urn:microsoft.com/office/officeart/2005/8/layout/bProcess3"/>
    <dgm:cxn modelId="{87A8679E-3DC0-44EE-9816-FAF458F4AE23}" type="presParOf" srcId="{F9CB6061-843D-472B-8449-C1108911077C}" destId="{9659AD73-6F35-46A2-802D-D1E280FB6452}" srcOrd="0" destOrd="0" presId="urn:microsoft.com/office/officeart/2005/8/layout/bProcess3"/>
    <dgm:cxn modelId="{8E5E530E-B8B1-43F8-9AC7-97621A17BF98}" type="presParOf" srcId="{008DD2E3-89C8-4E56-9D6B-89EF9FE6E87D}" destId="{59C03220-23D2-4CD1-B6E4-B792DD09DA4F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C9ACB9-7D29-44D3-9FBE-583EAB767A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BE267B80-4ABF-4A41-82EC-C4D780D743AF}">
      <dgm:prSet phldrT="[Text]"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Helps a Club maintain – or upgrade – their Compás level</a:t>
          </a:r>
        </a:p>
      </dgm:t>
    </dgm:pt>
    <dgm:pt modelId="{AEA325FE-E8B8-43E5-9D85-6CC7F1D85F80}" type="sibTrans" cxnId="{BD2A77F1-53B1-4D8F-931D-95213F1EC9E0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603253CA-7AAE-4F67-B87C-59128641A87C}" type="parTrans" cxnId="{BD2A77F1-53B1-4D8F-931D-95213F1EC9E0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68985897-3B80-43D0-8B39-1A1982929097}">
      <dgm:prSet phldrT="[Text]" custT="1"/>
      <dgm:spPr/>
      <dgm:t>
        <a:bodyPr/>
        <a:lstStyle/>
        <a:p>
          <a:r>
            <a:rPr lang="en-IE" sz="2000" b="1">
              <a:latin typeface="Foco" panose="020B0504050202020203" pitchFamily="34" charset="0"/>
            </a:rPr>
            <a:t>Promotes Club Compás and a Club’s effort in achieving it</a:t>
          </a:r>
        </a:p>
      </dgm:t>
    </dgm:pt>
    <dgm:pt modelId="{BEF18D85-F4CF-4137-AD43-A4B08E9415AB}" type="sibTrans" cxnId="{7F39E110-C1EA-475E-BC2B-49FEE9DA5DD1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62F691F7-E79C-4051-9B28-9FDC6063584C}" type="parTrans" cxnId="{7F39E110-C1EA-475E-BC2B-49FEE9DA5DD1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A1B89076-4C46-48FA-8DD4-39B8D6063656}">
      <dgm:prSet phldrT="[Text]" custT="1"/>
      <dgm:spPr/>
      <dgm:t>
        <a:bodyPr/>
        <a:lstStyle/>
        <a:p>
          <a:r>
            <a:rPr lang="en-IE" sz="2000" b="1" dirty="0">
              <a:latin typeface="Foco" panose="020B0504050202020203" pitchFamily="34" charset="0"/>
            </a:rPr>
            <a:t>Is most applicable to Clubs who are going beyond mere compliance</a:t>
          </a:r>
        </a:p>
      </dgm:t>
    </dgm:pt>
    <dgm:pt modelId="{8DDAF5C3-FEAB-48AF-9D13-A3D9486C32BC}" type="parTrans" cxnId="{03DBDD46-F587-4C9A-BF94-80F0D4EB69C6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96909F9A-B0CE-40D4-B9AB-29708E2B0485}" type="sibTrans" cxnId="{03DBDD46-F587-4C9A-BF94-80F0D4EB69C6}">
      <dgm:prSet/>
      <dgm:spPr/>
      <dgm:t>
        <a:bodyPr/>
        <a:lstStyle/>
        <a:p>
          <a:endParaRPr lang="en-IE" sz="1400" b="1">
            <a:latin typeface="Foco" panose="020B0504050202020203" pitchFamily="34" charset="0"/>
          </a:endParaRPr>
        </a:p>
      </dgm:t>
    </dgm:pt>
    <dgm:pt modelId="{85AE4432-9DDB-429E-9198-61A2DD5E8EB1}" type="pres">
      <dgm:prSet presAssocID="{F4C9ACB9-7D29-44D3-9FBE-583EAB767ADE}" presName="Name0" presStyleCnt="0">
        <dgm:presLayoutVars>
          <dgm:chMax val="7"/>
          <dgm:chPref val="7"/>
          <dgm:dir/>
        </dgm:presLayoutVars>
      </dgm:prSet>
      <dgm:spPr/>
    </dgm:pt>
    <dgm:pt modelId="{B690867F-FAC7-4AA6-9CB4-A50FDDEDDD5D}" type="pres">
      <dgm:prSet presAssocID="{F4C9ACB9-7D29-44D3-9FBE-583EAB767ADE}" presName="Name1" presStyleCnt="0"/>
      <dgm:spPr/>
    </dgm:pt>
    <dgm:pt modelId="{EEC22563-D6CD-4278-803A-170A10647040}" type="pres">
      <dgm:prSet presAssocID="{F4C9ACB9-7D29-44D3-9FBE-583EAB767ADE}" presName="cycle" presStyleCnt="0"/>
      <dgm:spPr/>
    </dgm:pt>
    <dgm:pt modelId="{4A29F43B-89D4-4AF3-AE6B-8136B500EC00}" type="pres">
      <dgm:prSet presAssocID="{F4C9ACB9-7D29-44D3-9FBE-583EAB767ADE}" presName="srcNode" presStyleLbl="node1" presStyleIdx="0" presStyleCnt="3"/>
      <dgm:spPr/>
    </dgm:pt>
    <dgm:pt modelId="{C4441B91-2787-401E-83A6-F6D8BF671F0F}" type="pres">
      <dgm:prSet presAssocID="{F4C9ACB9-7D29-44D3-9FBE-583EAB767ADE}" presName="conn" presStyleLbl="parChTrans1D2" presStyleIdx="0" presStyleCnt="1"/>
      <dgm:spPr/>
    </dgm:pt>
    <dgm:pt modelId="{6D8157F8-8539-4BB4-883B-4D7C69EBE259}" type="pres">
      <dgm:prSet presAssocID="{F4C9ACB9-7D29-44D3-9FBE-583EAB767ADE}" presName="extraNode" presStyleLbl="node1" presStyleIdx="0" presStyleCnt="3"/>
      <dgm:spPr/>
    </dgm:pt>
    <dgm:pt modelId="{32CDB46F-1072-4680-BA7A-38B691B680B3}" type="pres">
      <dgm:prSet presAssocID="{F4C9ACB9-7D29-44D3-9FBE-583EAB767ADE}" presName="dstNode" presStyleLbl="node1" presStyleIdx="0" presStyleCnt="3"/>
      <dgm:spPr/>
    </dgm:pt>
    <dgm:pt modelId="{0D380C7F-C448-4E54-9D6C-9A0AF28D7574}" type="pres">
      <dgm:prSet presAssocID="{68985897-3B80-43D0-8B39-1A1982929097}" presName="text_1" presStyleLbl="node1" presStyleIdx="0" presStyleCnt="3">
        <dgm:presLayoutVars>
          <dgm:bulletEnabled val="1"/>
        </dgm:presLayoutVars>
      </dgm:prSet>
      <dgm:spPr/>
    </dgm:pt>
    <dgm:pt modelId="{329FF23E-DD00-4137-9286-86510983FD83}" type="pres">
      <dgm:prSet presAssocID="{68985897-3B80-43D0-8B39-1A1982929097}" presName="accent_1" presStyleCnt="0"/>
      <dgm:spPr/>
    </dgm:pt>
    <dgm:pt modelId="{2C83FA34-E90B-4887-B1D6-FF5088A3BE3E}" type="pres">
      <dgm:prSet presAssocID="{68985897-3B80-43D0-8B39-1A1982929097}" presName="accentRepeatNode" presStyleLbl="solidFgAcc1" presStyleIdx="0" presStyleCnt="3"/>
      <dgm:spPr/>
    </dgm:pt>
    <dgm:pt modelId="{88363396-827D-4998-89A3-E4D2DEF67945}" type="pres">
      <dgm:prSet presAssocID="{BE267B80-4ABF-4A41-82EC-C4D780D743AF}" presName="text_2" presStyleLbl="node1" presStyleIdx="1" presStyleCnt="3">
        <dgm:presLayoutVars>
          <dgm:bulletEnabled val="1"/>
        </dgm:presLayoutVars>
      </dgm:prSet>
      <dgm:spPr/>
    </dgm:pt>
    <dgm:pt modelId="{53CFDA3A-4595-4FD6-A67E-113DE0F480DD}" type="pres">
      <dgm:prSet presAssocID="{BE267B80-4ABF-4A41-82EC-C4D780D743AF}" presName="accent_2" presStyleCnt="0"/>
      <dgm:spPr/>
    </dgm:pt>
    <dgm:pt modelId="{A037FA6B-672A-4EFC-B051-1E079475DC09}" type="pres">
      <dgm:prSet presAssocID="{BE267B80-4ABF-4A41-82EC-C4D780D743AF}" presName="accentRepeatNode" presStyleLbl="solidFgAcc1" presStyleIdx="1" presStyleCnt="3"/>
      <dgm:spPr/>
    </dgm:pt>
    <dgm:pt modelId="{8824F362-5D4C-4BA6-B78D-D06089444A7A}" type="pres">
      <dgm:prSet presAssocID="{A1B89076-4C46-48FA-8DD4-39B8D6063656}" presName="text_3" presStyleLbl="node1" presStyleIdx="2" presStyleCnt="3">
        <dgm:presLayoutVars>
          <dgm:bulletEnabled val="1"/>
        </dgm:presLayoutVars>
      </dgm:prSet>
      <dgm:spPr/>
    </dgm:pt>
    <dgm:pt modelId="{E433FF41-310A-44CE-BC7E-C3FE70ECE457}" type="pres">
      <dgm:prSet presAssocID="{A1B89076-4C46-48FA-8DD4-39B8D6063656}" presName="accent_3" presStyleCnt="0"/>
      <dgm:spPr/>
    </dgm:pt>
    <dgm:pt modelId="{3D013DB4-0510-432F-B414-9CF2DBAA5C49}" type="pres">
      <dgm:prSet presAssocID="{A1B89076-4C46-48FA-8DD4-39B8D6063656}" presName="accentRepeatNode" presStyleLbl="solidFgAcc1" presStyleIdx="2" presStyleCnt="3"/>
      <dgm:spPr/>
    </dgm:pt>
  </dgm:ptLst>
  <dgm:cxnLst>
    <dgm:cxn modelId="{7F39E110-C1EA-475E-BC2B-49FEE9DA5DD1}" srcId="{F4C9ACB9-7D29-44D3-9FBE-583EAB767ADE}" destId="{68985897-3B80-43D0-8B39-1A1982929097}" srcOrd="0" destOrd="0" parTransId="{62F691F7-E79C-4051-9B28-9FDC6063584C}" sibTransId="{BEF18D85-F4CF-4137-AD43-A4B08E9415AB}"/>
    <dgm:cxn modelId="{FC1A461E-83AE-4B47-9A9A-710CC7052451}" type="presOf" srcId="{BE267B80-4ABF-4A41-82EC-C4D780D743AF}" destId="{88363396-827D-4998-89A3-E4D2DEF67945}" srcOrd="0" destOrd="0" presId="urn:microsoft.com/office/officeart/2008/layout/VerticalCurvedList"/>
    <dgm:cxn modelId="{4EB8B52C-5264-4C54-9604-805AE8188257}" type="presOf" srcId="{A1B89076-4C46-48FA-8DD4-39B8D6063656}" destId="{8824F362-5D4C-4BA6-B78D-D06089444A7A}" srcOrd="0" destOrd="0" presId="urn:microsoft.com/office/officeart/2008/layout/VerticalCurvedList"/>
    <dgm:cxn modelId="{03DBDD46-F587-4C9A-BF94-80F0D4EB69C6}" srcId="{F4C9ACB9-7D29-44D3-9FBE-583EAB767ADE}" destId="{A1B89076-4C46-48FA-8DD4-39B8D6063656}" srcOrd="2" destOrd="0" parTransId="{8DDAF5C3-FEAB-48AF-9D13-A3D9486C32BC}" sibTransId="{96909F9A-B0CE-40D4-B9AB-29708E2B0485}"/>
    <dgm:cxn modelId="{94BEDB76-43FF-4645-BCA4-718F87C49B6E}" type="presOf" srcId="{BEF18D85-F4CF-4137-AD43-A4B08E9415AB}" destId="{C4441B91-2787-401E-83A6-F6D8BF671F0F}" srcOrd="0" destOrd="0" presId="urn:microsoft.com/office/officeart/2008/layout/VerticalCurvedList"/>
    <dgm:cxn modelId="{A80895E2-3DAD-4F4B-8321-6836F9B0EAFA}" type="presOf" srcId="{68985897-3B80-43D0-8B39-1A1982929097}" destId="{0D380C7F-C448-4E54-9D6C-9A0AF28D7574}" srcOrd="0" destOrd="0" presId="urn:microsoft.com/office/officeart/2008/layout/VerticalCurvedList"/>
    <dgm:cxn modelId="{8DCC3AEC-E2E7-4A0A-8E7A-C434C8C29CC7}" type="presOf" srcId="{F4C9ACB9-7D29-44D3-9FBE-583EAB767ADE}" destId="{85AE4432-9DDB-429E-9198-61A2DD5E8EB1}" srcOrd="0" destOrd="0" presId="urn:microsoft.com/office/officeart/2008/layout/VerticalCurvedList"/>
    <dgm:cxn modelId="{BD2A77F1-53B1-4D8F-931D-95213F1EC9E0}" srcId="{F4C9ACB9-7D29-44D3-9FBE-583EAB767ADE}" destId="{BE267B80-4ABF-4A41-82EC-C4D780D743AF}" srcOrd="1" destOrd="0" parTransId="{603253CA-7AAE-4F67-B87C-59128641A87C}" sibTransId="{AEA325FE-E8B8-43E5-9D85-6CC7F1D85F80}"/>
    <dgm:cxn modelId="{13DF1645-05D1-4B86-BD0E-7DB4693EFC6E}" type="presParOf" srcId="{85AE4432-9DDB-429E-9198-61A2DD5E8EB1}" destId="{B690867F-FAC7-4AA6-9CB4-A50FDDEDDD5D}" srcOrd="0" destOrd="0" presId="urn:microsoft.com/office/officeart/2008/layout/VerticalCurvedList"/>
    <dgm:cxn modelId="{2B541C37-FA7D-4F79-91B3-79B80BB0F858}" type="presParOf" srcId="{B690867F-FAC7-4AA6-9CB4-A50FDDEDDD5D}" destId="{EEC22563-D6CD-4278-803A-170A10647040}" srcOrd="0" destOrd="0" presId="urn:microsoft.com/office/officeart/2008/layout/VerticalCurvedList"/>
    <dgm:cxn modelId="{7AD99647-5F86-430A-AAB8-1E78DBA6D3DE}" type="presParOf" srcId="{EEC22563-D6CD-4278-803A-170A10647040}" destId="{4A29F43B-89D4-4AF3-AE6B-8136B500EC00}" srcOrd="0" destOrd="0" presId="urn:microsoft.com/office/officeart/2008/layout/VerticalCurvedList"/>
    <dgm:cxn modelId="{50938898-5757-4718-B05E-684F3AE1E3DD}" type="presParOf" srcId="{EEC22563-D6CD-4278-803A-170A10647040}" destId="{C4441B91-2787-401E-83A6-F6D8BF671F0F}" srcOrd="1" destOrd="0" presId="urn:microsoft.com/office/officeart/2008/layout/VerticalCurvedList"/>
    <dgm:cxn modelId="{88C7A983-ABF6-4DCB-BA0C-B3A13BCED0CC}" type="presParOf" srcId="{EEC22563-D6CD-4278-803A-170A10647040}" destId="{6D8157F8-8539-4BB4-883B-4D7C69EBE259}" srcOrd="2" destOrd="0" presId="urn:microsoft.com/office/officeart/2008/layout/VerticalCurvedList"/>
    <dgm:cxn modelId="{3BC34DFB-2F00-4DC1-9D35-9D7CB61ACF8E}" type="presParOf" srcId="{EEC22563-D6CD-4278-803A-170A10647040}" destId="{32CDB46F-1072-4680-BA7A-38B691B680B3}" srcOrd="3" destOrd="0" presId="urn:microsoft.com/office/officeart/2008/layout/VerticalCurvedList"/>
    <dgm:cxn modelId="{29461D60-B516-4C7B-B23A-60B56380B92F}" type="presParOf" srcId="{B690867F-FAC7-4AA6-9CB4-A50FDDEDDD5D}" destId="{0D380C7F-C448-4E54-9D6C-9A0AF28D7574}" srcOrd="1" destOrd="0" presId="urn:microsoft.com/office/officeart/2008/layout/VerticalCurvedList"/>
    <dgm:cxn modelId="{04892B4B-82E0-4E78-8175-5A212E1A6E70}" type="presParOf" srcId="{B690867F-FAC7-4AA6-9CB4-A50FDDEDDD5D}" destId="{329FF23E-DD00-4137-9286-86510983FD83}" srcOrd="2" destOrd="0" presId="urn:microsoft.com/office/officeart/2008/layout/VerticalCurvedList"/>
    <dgm:cxn modelId="{064D164E-7780-49D6-854A-ADD38705FC36}" type="presParOf" srcId="{329FF23E-DD00-4137-9286-86510983FD83}" destId="{2C83FA34-E90B-4887-B1D6-FF5088A3BE3E}" srcOrd="0" destOrd="0" presId="urn:microsoft.com/office/officeart/2008/layout/VerticalCurvedList"/>
    <dgm:cxn modelId="{9A6CA620-96AD-4C99-BF3B-A890067CCE5D}" type="presParOf" srcId="{B690867F-FAC7-4AA6-9CB4-A50FDDEDDD5D}" destId="{88363396-827D-4998-89A3-E4D2DEF67945}" srcOrd="3" destOrd="0" presId="urn:microsoft.com/office/officeart/2008/layout/VerticalCurvedList"/>
    <dgm:cxn modelId="{312BFF7B-B1E0-49FF-A8C8-F1701835DC44}" type="presParOf" srcId="{B690867F-FAC7-4AA6-9CB4-A50FDDEDDD5D}" destId="{53CFDA3A-4595-4FD6-A67E-113DE0F480DD}" srcOrd="4" destOrd="0" presId="urn:microsoft.com/office/officeart/2008/layout/VerticalCurvedList"/>
    <dgm:cxn modelId="{18196498-B951-45CD-84C6-BCE95B53407C}" type="presParOf" srcId="{53CFDA3A-4595-4FD6-A67E-113DE0F480DD}" destId="{A037FA6B-672A-4EFC-B051-1E079475DC09}" srcOrd="0" destOrd="0" presId="urn:microsoft.com/office/officeart/2008/layout/VerticalCurvedList"/>
    <dgm:cxn modelId="{DD32AB95-1AD3-4344-87F1-AE3177858F68}" type="presParOf" srcId="{B690867F-FAC7-4AA6-9CB4-A50FDDEDDD5D}" destId="{8824F362-5D4C-4BA6-B78D-D06089444A7A}" srcOrd="5" destOrd="0" presId="urn:microsoft.com/office/officeart/2008/layout/VerticalCurvedList"/>
    <dgm:cxn modelId="{45E34832-11AD-49DD-8190-98AD254E4C42}" type="presParOf" srcId="{B690867F-FAC7-4AA6-9CB4-A50FDDEDDD5D}" destId="{E433FF41-310A-44CE-BC7E-C3FE70ECE457}" srcOrd="6" destOrd="0" presId="urn:microsoft.com/office/officeart/2008/layout/VerticalCurvedList"/>
    <dgm:cxn modelId="{60BF4F03-32B3-490A-8136-4BC0F311DD67}" type="presParOf" srcId="{E433FF41-310A-44CE-BC7E-C3FE70ECE457}" destId="{3D013DB4-0510-432F-B414-9CF2DBAA5C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8EA1D4-79E5-4DD5-8B03-3A014A0DF4B1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8A802B8-8B0C-4F1C-8E91-775B623059A4}">
      <dgm:prSet phldrT="[Text]"/>
      <dgm:spPr>
        <a:solidFill>
          <a:srgbClr val="F8BC27"/>
        </a:soli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Self-Assessment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13E5B4DB-63CB-4937-9D7B-D1A542D7F3A9}" type="parTrans" cxnId="{6D0AE210-82B7-4FBC-8D23-575C092C9771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F4AEEB7B-2AF2-4F96-93CD-3C5349B3F6CB}" type="sibTrans" cxnId="{6D0AE210-82B7-4FBC-8D23-575C092C9771}">
      <dgm:prSet/>
      <dgm:spPr>
        <a:solidFill>
          <a:srgbClr val="F8BC27"/>
        </a:solidFill>
      </dgm:spPr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0F6B593F-860F-4118-BF20-D7E3E9DDF294}">
      <dgm:prSet phldrT="[Text]"/>
      <dgm:spPr>
        <a:gradFill rotWithShape="0">
          <a:gsLst>
            <a:gs pos="13000">
              <a:srgbClr val="F8BC27"/>
            </a:gs>
            <a:gs pos="90000">
              <a:srgbClr val="00B050"/>
            </a:gs>
          </a:gsLst>
          <a:lin ang="0" scaled="0"/>
        </a:gra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Accreditation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0C0B1B06-5490-40C6-899D-700ABE235AC9}" type="parTrans" cxnId="{0374EAF0-EEBC-45EC-B424-F0C039C155CF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BF723E6D-1484-45BF-A2E8-52A4F297FF5B}" type="sibTrans" cxnId="{0374EAF0-EEBC-45EC-B424-F0C039C155CF}">
      <dgm:prSet/>
      <dgm:spPr>
        <a:solidFill>
          <a:srgbClr val="00B050"/>
        </a:solidFill>
      </dgm:spPr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7CC2AC92-BDA5-49F4-A592-7D50FDE468AD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>
              <a:effectLst/>
              <a:latin typeface="Foco" panose="020B0504050202020203" pitchFamily="34" charset="0"/>
            </a:rPr>
            <a:t>Benchmarking</a:t>
          </a:r>
          <a:endParaRPr lang="en-IE" b="1" dirty="0">
            <a:effectLst/>
            <a:latin typeface="Foco" panose="020B0504050202020203" pitchFamily="34" charset="0"/>
          </a:endParaRPr>
        </a:p>
      </dgm:t>
    </dgm:pt>
    <dgm:pt modelId="{A447DF32-6DE8-42BD-B9E2-DC794A745E47}" type="parTrans" cxnId="{06DBAAE9-E710-4D91-BBA1-A75D950BAA5B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3E6ACCA1-E549-4153-A778-9A7068CEAFD5}" type="sibTrans" cxnId="{06DBAAE9-E710-4D91-BBA1-A75D950BAA5B}">
      <dgm:prSet/>
      <dgm:spPr/>
      <dgm:t>
        <a:bodyPr/>
        <a:lstStyle/>
        <a:p>
          <a:endParaRPr lang="en-IE" b="1">
            <a:effectLst/>
            <a:latin typeface="Foco" panose="020B0504050202020203" pitchFamily="34" charset="0"/>
          </a:endParaRPr>
        </a:p>
      </dgm:t>
    </dgm:pt>
    <dgm:pt modelId="{A67ED92E-A297-4A02-BAD3-1D436C05744A}" type="pres">
      <dgm:prSet presAssocID="{4B8EA1D4-79E5-4DD5-8B03-3A014A0DF4B1}" presName="Name0" presStyleCnt="0">
        <dgm:presLayoutVars>
          <dgm:dir/>
          <dgm:resizeHandles val="exact"/>
        </dgm:presLayoutVars>
      </dgm:prSet>
      <dgm:spPr/>
    </dgm:pt>
    <dgm:pt modelId="{662FC586-E760-4891-8D4A-E22A8DB85692}" type="pres">
      <dgm:prSet presAssocID="{A8A802B8-8B0C-4F1C-8E91-775B623059A4}" presName="node" presStyleLbl="node1" presStyleIdx="0" presStyleCnt="3">
        <dgm:presLayoutVars>
          <dgm:bulletEnabled val="1"/>
        </dgm:presLayoutVars>
      </dgm:prSet>
      <dgm:spPr/>
    </dgm:pt>
    <dgm:pt modelId="{024356E4-7BA7-4297-AF0C-30220DF5FCD0}" type="pres">
      <dgm:prSet presAssocID="{F4AEEB7B-2AF2-4F96-93CD-3C5349B3F6CB}" presName="sibTrans" presStyleLbl="sibTrans2D1" presStyleIdx="0" presStyleCnt="2"/>
      <dgm:spPr/>
    </dgm:pt>
    <dgm:pt modelId="{5E5A702D-8499-403C-A4E0-01359DA55046}" type="pres">
      <dgm:prSet presAssocID="{F4AEEB7B-2AF2-4F96-93CD-3C5349B3F6CB}" presName="connectorText" presStyleLbl="sibTrans2D1" presStyleIdx="0" presStyleCnt="2"/>
      <dgm:spPr/>
    </dgm:pt>
    <dgm:pt modelId="{07CDB025-F0B7-4EB0-A78F-09A37BB2A0DE}" type="pres">
      <dgm:prSet presAssocID="{0F6B593F-860F-4118-BF20-D7E3E9DDF294}" presName="node" presStyleLbl="node1" presStyleIdx="1" presStyleCnt="3">
        <dgm:presLayoutVars>
          <dgm:bulletEnabled val="1"/>
        </dgm:presLayoutVars>
      </dgm:prSet>
      <dgm:spPr/>
    </dgm:pt>
    <dgm:pt modelId="{B8D40CE3-2ADC-459E-B471-F3E8B45BB124}" type="pres">
      <dgm:prSet presAssocID="{BF723E6D-1484-45BF-A2E8-52A4F297FF5B}" presName="sibTrans" presStyleLbl="sibTrans2D1" presStyleIdx="1" presStyleCnt="2"/>
      <dgm:spPr/>
    </dgm:pt>
    <dgm:pt modelId="{531BD68A-B564-4A03-833A-528A7AE9C169}" type="pres">
      <dgm:prSet presAssocID="{BF723E6D-1484-45BF-A2E8-52A4F297FF5B}" presName="connectorText" presStyleLbl="sibTrans2D1" presStyleIdx="1" presStyleCnt="2"/>
      <dgm:spPr/>
    </dgm:pt>
    <dgm:pt modelId="{7EC0DD2B-4518-4498-832C-061C92DAFEBC}" type="pres">
      <dgm:prSet presAssocID="{7CC2AC92-BDA5-49F4-A592-7D50FDE468AD}" presName="node" presStyleLbl="node1" presStyleIdx="2" presStyleCnt="3">
        <dgm:presLayoutVars>
          <dgm:bulletEnabled val="1"/>
        </dgm:presLayoutVars>
      </dgm:prSet>
      <dgm:spPr/>
    </dgm:pt>
  </dgm:ptLst>
  <dgm:cxnLst>
    <dgm:cxn modelId="{62DC6300-1809-40C5-87E5-6F702312FF35}" type="presOf" srcId="{F4AEEB7B-2AF2-4F96-93CD-3C5349B3F6CB}" destId="{024356E4-7BA7-4297-AF0C-30220DF5FCD0}" srcOrd="0" destOrd="0" presId="urn:microsoft.com/office/officeart/2005/8/layout/process1"/>
    <dgm:cxn modelId="{B5844A10-EAB7-46B8-B896-1559CF8DA67B}" type="presOf" srcId="{BF723E6D-1484-45BF-A2E8-52A4F297FF5B}" destId="{B8D40CE3-2ADC-459E-B471-F3E8B45BB124}" srcOrd="0" destOrd="0" presId="urn:microsoft.com/office/officeart/2005/8/layout/process1"/>
    <dgm:cxn modelId="{6D0AE210-82B7-4FBC-8D23-575C092C9771}" srcId="{4B8EA1D4-79E5-4DD5-8B03-3A014A0DF4B1}" destId="{A8A802B8-8B0C-4F1C-8E91-775B623059A4}" srcOrd="0" destOrd="0" parTransId="{13E5B4DB-63CB-4937-9D7B-D1A542D7F3A9}" sibTransId="{F4AEEB7B-2AF2-4F96-93CD-3C5349B3F6CB}"/>
    <dgm:cxn modelId="{AE054027-3EEE-48A1-A07B-14718E16BD2F}" type="presOf" srcId="{0F6B593F-860F-4118-BF20-D7E3E9DDF294}" destId="{07CDB025-F0B7-4EB0-A78F-09A37BB2A0DE}" srcOrd="0" destOrd="0" presId="urn:microsoft.com/office/officeart/2005/8/layout/process1"/>
    <dgm:cxn modelId="{FE9E3D28-DAD2-4940-887D-0666949B00CE}" type="presOf" srcId="{7CC2AC92-BDA5-49F4-A592-7D50FDE468AD}" destId="{7EC0DD2B-4518-4498-832C-061C92DAFEBC}" srcOrd="0" destOrd="0" presId="urn:microsoft.com/office/officeart/2005/8/layout/process1"/>
    <dgm:cxn modelId="{41E26B4F-8653-4088-BEDD-36E09A0D9622}" type="presOf" srcId="{A8A802B8-8B0C-4F1C-8E91-775B623059A4}" destId="{662FC586-E760-4891-8D4A-E22A8DB85692}" srcOrd="0" destOrd="0" presId="urn:microsoft.com/office/officeart/2005/8/layout/process1"/>
    <dgm:cxn modelId="{FD2E687A-1E6A-4FB6-A6B6-4BC2DB749464}" type="presOf" srcId="{F4AEEB7B-2AF2-4F96-93CD-3C5349B3F6CB}" destId="{5E5A702D-8499-403C-A4E0-01359DA55046}" srcOrd="1" destOrd="0" presId="urn:microsoft.com/office/officeart/2005/8/layout/process1"/>
    <dgm:cxn modelId="{4323B8A6-6183-4168-A289-7EF255ABA66B}" type="presOf" srcId="{4B8EA1D4-79E5-4DD5-8B03-3A014A0DF4B1}" destId="{A67ED92E-A297-4A02-BAD3-1D436C05744A}" srcOrd="0" destOrd="0" presId="urn:microsoft.com/office/officeart/2005/8/layout/process1"/>
    <dgm:cxn modelId="{06DBAAE9-E710-4D91-BBA1-A75D950BAA5B}" srcId="{4B8EA1D4-79E5-4DD5-8B03-3A014A0DF4B1}" destId="{7CC2AC92-BDA5-49F4-A592-7D50FDE468AD}" srcOrd="2" destOrd="0" parTransId="{A447DF32-6DE8-42BD-B9E2-DC794A745E47}" sibTransId="{3E6ACCA1-E549-4153-A778-9A7068CEAFD5}"/>
    <dgm:cxn modelId="{0374EAF0-EEBC-45EC-B424-F0C039C155CF}" srcId="{4B8EA1D4-79E5-4DD5-8B03-3A014A0DF4B1}" destId="{0F6B593F-860F-4118-BF20-D7E3E9DDF294}" srcOrd="1" destOrd="0" parTransId="{0C0B1B06-5490-40C6-899D-700ABE235AC9}" sibTransId="{BF723E6D-1484-45BF-A2E8-52A4F297FF5B}"/>
    <dgm:cxn modelId="{31459EF6-4506-49B3-8B8A-2DFCF1468A5A}" type="presOf" srcId="{BF723E6D-1484-45BF-A2E8-52A4F297FF5B}" destId="{531BD68A-B564-4A03-833A-528A7AE9C169}" srcOrd="1" destOrd="0" presId="urn:microsoft.com/office/officeart/2005/8/layout/process1"/>
    <dgm:cxn modelId="{1D671628-6F36-4F70-8614-4C61EA678A16}" type="presParOf" srcId="{A67ED92E-A297-4A02-BAD3-1D436C05744A}" destId="{662FC586-E760-4891-8D4A-E22A8DB85692}" srcOrd="0" destOrd="0" presId="urn:microsoft.com/office/officeart/2005/8/layout/process1"/>
    <dgm:cxn modelId="{DE04E501-90ED-436B-9193-2DDA4841F9D9}" type="presParOf" srcId="{A67ED92E-A297-4A02-BAD3-1D436C05744A}" destId="{024356E4-7BA7-4297-AF0C-30220DF5FCD0}" srcOrd="1" destOrd="0" presId="urn:microsoft.com/office/officeart/2005/8/layout/process1"/>
    <dgm:cxn modelId="{644864D3-08DE-456B-8BBB-16D201CCE639}" type="presParOf" srcId="{024356E4-7BA7-4297-AF0C-30220DF5FCD0}" destId="{5E5A702D-8499-403C-A4E0-01359DA55046}" srcOrd="0" destOrd="0" presId="urn:microsoft.com/office/officeart/2005/8/layout/process1"/>
    <dgm:cxn modelId="{2797F227-AED5-4101-93D8-E53315040431}" type="presParOf" srcId="{A67ED92E-A297-4A02-BAD3-1D436C05744A}" destId="{07CDB025-F0B7-4EB0-A78F-09A37BB2A0DE}" srcOrd="2" destOrd="0" presId="urn:microsoft.com/office/officeart/2005/8/layout/process1"/>
    <dgm:cxn modelId="{5408FAD9-3C38-4DE8-8CBE-288A4E3291C9}" type="presParOf" srcId="{A67ED92E-A297-4A02-BAD3-1D436C05744A}" destId="{B8D40CE3-2ADC-459E-B471-F3E8B45BB124}" srcOrd="3" destOrd="0" presId="urn:microsoft.com/office/officeart/2005/8/layout/process1"/>
    <dgm:cxn modelId="{135BAA50-2471-4F01-8E5A-6F3726A7CCC2}" type="presParOf" srcId="{B8D40CE3-2ADC-459E-B471-F3E8B45BB124}" destId="{531BD68A-B564-4A03-833A-528A7AE9C169}" srcOrd="0" destOrd="0" presId="urn:microsoft.com/office/officeart/2005/8/layout/process1"/>
    <dgm:cxn modelId="{406FEC19-8339-41ED-8D33-1BC1DDD02CCA}" type="presParOf" srcId="{A67ED92E-A297-4A02-BAD3-1D436C05744A}" destId="{7EC0DD2B-4518-4498-832C-061C92DAFE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C0EE-EC10-4746-A400-684257B82E1D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0C6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b="1" kern="1200" dirty="0">
              <a:latin typeface="Foco" panose="020B0504050202020203" pitchFamily="34" charset="0"/>
            </a:rPr>
            <a:t>Pillars</a:t>
          </a:r>
        </a:p>
      </dsp:txBody>
      <dsp:txXfrm>
        <a:off x="3321004" y="2066564"/>
        <a:ext cx="1485474" cy="1284995"/>
      </dsp:txXfrm>
    </dsp:sp>
    <dsp:sp modelId="{0A342520-A036-44DD-8B55-93949BC7F22C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D8ADF-1A9F-445F-909F-A8C0E7032B10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386C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Games</a:t>
          </a:r>
        </a:p>
      </dsp:txBody>
      <dsp:txXfrm>
        <a:off x="3459220" y="261045"/>
        <a:ext cx="1217310" cy="1053116"/>
      </dsp:txXfrm>
    </dsp:sp>
    <dsp:sp modelId="{2B8F04F3-DEB5-49F9-9CAE-4B625506111B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490E-95AE-4AC0-BE94-49321F451106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5BC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People</a:t>
          </a:r>
        </a:p>
      </dsp:txBody>
      <dsp:txXfrm>
        <a:off x="5129106" y="1229902"/>
        <a:ext cx="1217310" cy="1053116"/>
      </dsp:txXfrm>
    </dsp:sp>
    <dsp:sp modelId="{EA88332D-AB33-49F8-96FE-425FB6FBD681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6A08E-73B0-45E8-ADBE-D03FE1ABEAC5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48DB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Community</a:t>
          </a:r>
        </a:p>
      </dsp:txBody>
      <dsp:txXfrm>
        <a:off x="5129106" y="3134564"/>
        <a:ext cx="1217310" cy="1053116"/>
      </dsp:txXfrm>
    </dsp:sp>
    <dsp:sp modelId="{FC762A6E-D2A8-4DF2-8BD0-2E3D76BF54CC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6F23-03FE-4051-8FF8-1278879A980A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2389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Comm’s &amp; PR</a:t>
          </a:r>
        </a:p>
      </dsp:txBody>
      <dsp:txXfrm>
        <a:off x="3459220" y="4104505"/>
        <a:ext cx="1217310" cy="1053116"/>
      </dsp:txXfrm>
    </dsp:sp>
    <dsp:sp modelId="{E8DE00E0-E5CC-4F79-B157-029F25C2C840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5E82C-A5D8-41CD-BBCE-CDF8314A4C7B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8B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Governance</a:t>
          </a:r>
        </a:p>
      </dsp:txBody>
      <dsp:txXfrm>
        <a:off x="1781582" y="3135647"/>
        <a:ext cx="1217310" cy="1053116"/>
      </dsp:txXfrm>
    </dsp:sp>
    <dsp:sp modelId="{00D1A6CD-171A-4782-9E89-CED45BF5E924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CD4B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latin typeface="Foco" panose="020B0504050202020203" pitchFamily="34" charset="0"/>
            </a:rPr>
            <a:t>Resources</a:t>
          </a:r>
        </a:p>
      </dsp:txBody>
      <dsp:txXfrm>
        <a:off x="1781582" y="1227735"/>
        <a:ext cx="1217310" cy="10531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31B1-86B6-4F31-B954-4E33D9247469}">
      <dsp:nvSpPr>
        <dsp:cNvPr id="0" name=""/>
        <dsp:cNvSpPr/>
      </dsp:nvSpPr>
      <dsp:spPr>
        <a:xfrm>
          <a:off x="0" y="21429"/>
          <a:ext cx="4838700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Overall Club Ranking</a:t>
          </a:r>
        </a:p>
      </dsp:txBody>
      <dsp:txXfrm>
        <a:off x="31070" y="52499"/>
        <a:ext cx="4776560" cy="574340"/>
      </dsp:txXfrm>
    </dsp:sp>
    <dsp:sp modelId="{0BDC689F-7DBF-41BC-82E5-60040A6488A8}">
      <dsp:nvSpPr>
        <dsp:cNvPr id="0" name=""/>
        <dsp:cNvSpPr/>
      </dsp:nvSpPr>
      <dsp:spPr>
        <a:xfrm>
          <a:off x="0" y="755828"/>
          <a:ext cx="4838700" cy="6364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Member Registrations</a:t>
          </a:r>
        </a:p>
      </dsp:txBody>
      <dsp:txXfrm>
        <a:off x="31070" y="786898"/>
        <a:ext cx="4776560" cy="574340"/>
      </dsp:txXfrm>
    </dsp:sp>
    <dsp:sp modelId="{693BC99D-5356-4610-B087-A98598C21388}">
      <dsp:nvSpPr>
        <dsp:cNvPr id="0" name=""/>
        <dsp:cNvSpPr/>
      </dsp:nvSpPr>
      <dsp:spPr>
        <a:xfrm>
          <a:off x="0" y="1490228"/>
          <a:ext cx="4838700" cy="6364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Player Registrations</a:t>
          </a:r>
        </a:p>
      </dsp:txBody>
      <dsp:txXfrm>
        <a:off x="31070" y="1521298"/>
        <a:ext cx="4776560" cy="574340"/>
      </dsp:txXfrm>
    </dsp:sp>
    <dsp:sp modelId="{5AFD9887-ADA6-4273-82F2-3DE163773FBE}">
      <dsp:nvSpPr>
        <dsp:cNvPr id="0" name=""/>
        <dsp:cNvSpPr/>
      </dsp:nvSpPr>
      <dsp:spPr>
        <a:xfrm>
          <a:off x="0" y="2224629"/>
          <a:ext cx="4838700" cy="6364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Club Type</a:t>
          </a:r>
        </a:p>
      </dsp:txBody>
      <dsp:txXfrm>
        <a:off x="31070" y="2255699"/>
        <a:ext cx="4776560" cy="574340"/>
      </dsp:txXfrm>
    </dsp:sp>
    <dsp:sp modelId="{9D45A4C9-0520-4085-8ED5-1A636647E9B4}">
      <dsp:nvSpPr>
        <dsp:cNvPr id="0" name=""/>
        <dsp:cNvSpPr/>
      </dsp:nvSpPr>
      <dsp:spPr>
        <a:xfrm>
          <a:off x="0" y="2959028"/>
          <a:ext cx="4838700" cy="6364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Specific Counties / Provinces</a:t>
          </a:r>
        </a:p>
      </dsp:txBody>
      <dsp:txXfrm>
        <a:off x="31070" y="2990098"/>
        <a:ext cx="4776560" cy="574340"/>
      </dsp:txXfrm>
    </dsp:sp>
    <dsp:sp modelId="{CCB89200-D99C-4130-A3AF-B6095260DF05}">
      <dsp:nvSpPr>
        <dsp:cNvPr id="0" name=""/>
        <dsp:cNvSpPr/>
      </dsp:nvSpPr>
      <dsp:spPr>
        <a:xfrm>
          <a:off x="0" y="3693429"/>
          <a:ext cx="4838700" cy="636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Foco" panose="020B0504050202020203" pitchFamily="34" charset="0"/>
            </a:rPr>
            <a:t>Catchment Areas</a:t>
          </a:r>
        </a:p>
      </dsp:txBody>
      <dsp:txXfrm>
        <a:off x="31070" y="3724499"/>
        <a:ext cx="477656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8C0EE-EC10-4746-A400-684257B82E1D}">
      <dsp:nvSpPr>
        <dsp:cNvPr id="0" name=""/>
        <dsp:cNvSpPr/>
      </dsp:nvSpPr>
      <dsp:spPr>
        <a:xfrm>
          <a:off x="2534466" y="1605785"/>
          <a:ext cx="2041022" cy="1765567"/>
        </a:xfrm>
        <a:prstGeom prst="hexagon">
          <a:avLst>
            <a:gd name="adj" fmla="val 28570"/>
            <a:gd name="vf" fmla="val 115470"/>
          </a:avLst>
        </a:prstGeom>
        <a:solidFill>
          <a:srgbClr val="0C63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 dirty="0">
              <a:latin typeface="Foco" panose="020B0504050202020203" pitchFamily="34" charset="0"/>
            </a:rPr>
            <a:t>Pillars</a:t>
          </a:r>
        </a:p>
      </dsp:txBody>
      <dsp:txXfrm>
        <a:off x="2872692" y="1898364"/>
        <a:ext cx="1364570" cy="1180409"/>
      </dsp:txXfrm>
    </dsp:sp>
    <dsp:sp modelId="{0A342520-A036-44DD-8B55-93949BC7F22C}">
      <dsp:nvSpPr>
        <dsp:cNvPr id="0" name=""/>
        <dsp:cNvSpPr/>
      </dsp:nvSpPr>
      <dsp:spPr>
        <a:xfrm>
          <a:off x="3812539" y="761080"/>
          <a:ext cx="770071" cy="66351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D8ADF-1A9F-445F-909F-A8C0E7032B10}">
      <dsp:nvSpPr>
        <dsp:cNvPr id="0" name=""/>
        <dsp:cNvSpPr/>
      </dsp:nvSpPr>
      <dsp:spPr>
        <a:xfrm>
          <a:off x="2722474" y="0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386C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Games</a:t>
          </a:r>
        </a:p>
      </dsp:txBody>
      <dsp:txXfrm>
        <a:off x="2999660" y="239798"/>
        <a:ext cx="1118231" cy="967402"/>
      </dsp:txXfrm>
    </dsp:sp>
    <dsp:sp modelId="{2B8F04F3-DEB5-49F9-9CAE-4B625506111B}">
      <dsp:nvSpPr>
        <dsp:cNvPr id="0" name=""/>
        <dsp:cNvSpPr/>
      </dsp:nvSpPr>
      <dsp:spPr>
        <a:xfrm>
          <a:off x="4711272" y="2001507"/>
          <a:ext cx="770071" cy="66351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490E-95AE-4AC0-BE94-49321F451106}">
      <dsp:nvSpPr>
        <dsp:cNvPr id="0" name=""/>
        <dsp:cNvSpPr/>
      </dsp:nvSpPr>
      <dsp:spPr>
        <a:xfrm>
          <a:off x="4256446" y="890001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5BCA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People</a:t>
          </a:r>
        </a:p>
      </dsp:txBody>
      <dsp:txXfrm>
        <a:off x="4533632" y="1129799"/>
        <a:ext cx="1118231" cy="967402"/>
      </dsp:txXfrm>
    </dsp:sp>
    <dsp:sp modelId="{EA88332D-AB33-49F8-96FE-425FB6FBD681}">
      <dsp:nvSpPr>
        <dsp:cNvPr id="0" name=""/>
        <dsp:cNvSpPr/>
      </dsp:nvSpPr>
      <dsp:spPr>
        <a:xfrm>
          <a:off x="4086954" y="3401715"/>
          <a:ext cx="770071" cy="66351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6A08E-73B0-45E8-ADBE-D03FE1ABEAC5}">
      <dsp:nvSpPr>
        <dsp:cNvPr id="0" name=""/>
        <dsp:cNvSpPr/>
      </dsp:nvSpPr>
      <dsp:spPr>
        <a:xfrm>
          <a:off x="4256446" y="2639639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48DB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Community</a:t>
          </a:r>
        </a:p>
      </dsp:txBody>
      <dsp:txXfrm>
        <a:off x="4533632" y="2879437"/>
        <a:ext cx="1118231" cy="967402"/>
      </dsp:txXfrm>
    </dsp:sp>
    <dsp:sp modelId="{FC762A6E-D2A8-4DF2-8BD0-2E3D76BF54CC}">
      <dsp:nvSpPr>
        <dsp:cNvPr id="0" name=""/>
        <dsp:cNvSpPr/>
      </dsp:nvSpPr>
      <dsp:spPr>
        <a:xfrm>
          <a:off x="2538264" y="3547062"/>
          <a:ext cx="770071" cy="66351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6F23-03FE-4051-8FF8-1278879A980A}">
      <dsp:nvSpPr>
        <dsp:cNvPr id="0" name=""/>
        <dsp:cNvSpPr/>
      </dsp:nvSpPr>
      <dsp:spPr>
        <a:xfrm>
          <a:off x="2722474" y="3530636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2389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Comm’s &amp; PR</a:t>
          </a:r>
        </a:p>
      </dsp:txBody>
      <dsp:txXfrm>
        <a:off x="2999660" y="3770434"/>
        <a:ext cx="1118231" cy="967402"/>
      </dsp:txXfrm>
    </dsp:sp>
    <dsp:sp modelId="{E8DE00E0-E5CC-4F79-B157-029F25C2C840}">
      <dsp:nvSpPr>
        <dsp:cNvPr id="0" name=""/>
        <dsp:cNvSpPr/>
      </dsp:nvSpPr>
      <dsp:spPr>
        <a:xfrm>
          <a:off x="1624813" y="2307133"/>
          <a:ext cx="770071" cy="663518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5E82C-A5D8-41CD-BBCE-CDF8314A4C7B}">
      <dsp:nvSpPr>
        <dsp:cNvPr id="0" name=""/>
        <dsp:cNvSpPr/>
      </dsp:nvSpPr>
      <dsp:spPr>
        <a:xfrm>
          <a:off x="1181381" y="2640635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F8B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Governance</a:t>
          </a:r>
        </a:p>
      </dsp:txBody>
      <dsp:txXfrm>
        <a:off x="1458567" y="2880433"/>
        <a:ext cx="1118231" cy="967402"/>
      </dsp:txXfrm>
    </dsp:sp>
    <dsp:sp modelId="{00D1A6CD-171A-4782-9E89-CED45BF5E924}">
      <dsp:nvSpPr>
        <dsp:cNvPr id="0" name=""/>
        <dsp:cNvSpPr/>
      </dsp:nvSpPr>
      <dsp:spPr>
        <a:xfrm>
          <a:off x="1181381" y="888010"/>
          <a:ext cx="1672603" cy="1446998"/>
        </a:xfrm>
        <a:prstGeom prst="hexagon">
          <a:avLst>
            <a:gd name="adj" fmla="val 28570"/>
            <a:gd name="vf" fmla="val 115470"/>
          </a:avLst>
        </a:prstGeom>
        <a:solidFill>
          <a:srgbClr val="CD4B1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latin typeface="Foco" panose="020B0504050202020203" pitchFamily="34" charset="0"/>
            </a:rPr>
            <a:t>Resources</a:t>
          </a:r>
        </a:p>
      </dsp:txBody>
      <dsp:txXfrm>
        <a:off x="1458567" y="1127808"/>
        <a:ext cx="1118231" cy="967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99393-751D-4265-ADD4-FEE1FC89D493}">
      <dsp:nvSpPr>
        <dsp:cNvPr id="0" name=""/>
        <dsp:cNvSpPr/>
      </dsp:nvSpPr>
      <dsp:spPr>
        <a:xfrm>
          <a:off x="0" y="358017"/>
          <a:ext cx="5181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416560" rIns="40215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Foco" panose="020B0504050202020203" pitchFamily="34" charset="0"/>
            </a:rPr>
            <a:t>Mandatory activities set out in the Official Guide or Central Council policies</a:t>
          </a:r>
          <a:endParaRPr lang="en-US" sz="2000" kern="1200" dirty="0">
            <a:latin typeface="Foco" panose="020B0504050202020203" pitchFamily="34" charset="0"/>
          </a:endParaRPr>
        </a:p>
      </dsp:txBody>
      <dsp:txXfrm>
        <a:off x="0" y="358017"/>
        <a:ext cx="5181600" cy="1134000"/>
      </dsp:txXfrm>
    </dsp:sp>
    <dsp:sp modelId="{9456C277-FCA3-4771-B0BA-EA897BD50990}">
      <dsp:nvSpPr>
        <dsp:cNvPr id="0" name=""/>
        <dsp:cNvSpPr/>
      </dsp:nvSpPr>
      <dsp:spPr>
        <a:xfrm>
          <a:off x="259080" y="62817"/>
          <a:ext cx="3627120" cy="5904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2">
                  <a:lumMod val="40000"/>
                  <a:lumOff val="60000"/>
                </a:schemeClr>
              </a:solidFill>
              <a:latin typeface="Foco" panose="020B0504050202020203" pitchFamily="34" charset="0"/>
            </a:rPr>
            <a:t>Must Do</a:t>
          </a:r>
          <a:endParaRPr lang="en-US" sz="2000" b="1" kern="1200" dirty="0">
            <a:solidFill>
              <a:schemeClr val="accent2">
                <a:lumMod val="40000"/>
                <a:lumOff val="60000"/>
              </a:schemeClr>
            </a:solidFill>
            <a:latin typeface="Foco" panose="020B0504050202020203" pitchFamily="34" charset="0"/>
          </a:endParaRPr>
        </a:p>
      </dsp:txBody>
      <dsp:txXfrm>
        <a:off x="287901" y="91638"/>
        <a:ext cx="3569478" cy="532758"/>
      </dsp:txXfrm>
    </dsp:sp>
    <dsp:sp modelId="{D26D3FAD-9FA0-48CE-A401-6E029B11A24A}">
      <dsp:nvSpPr>
        <dsp:cNvPr id="0" name=""/>
        <dsp:cNvSpPr/>
      </dsp:nvSpPr>
      <dsp:spPr>
        <a:xfrm>
          <a:off x="0" y="1895217"/>
          <a:ext cx="5181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416560" rIns="40215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Foco" panose="020B0504050202020203" pitchFamily="34" charset="0"/>
            </a:rPr>
            <a:t>Good practices that are important to do, but are not mandatory</a:t>
          </a:r>
          <a:endParaRPr lang="en-US" sz="2000" kern="1200" dirty="0">
            <a:latin typeface="Foco" panose="020B0504050202020203" pitchFamily="34" charset="0"/>
          </a:endParaRPr>
        </a:p>
      </dsp:txBody>
      <dsp:txXfrm>
        <a:off x="0" y="1895217"/>
        <a:ext cx="5181600" cy="1134000"/>
      </dsp:txXfrm>
    </dsp:sp>
    <dsp:sp modelId="{C2D65470-8E00-437B-B6B9-04EBF9978430}">
      <dsp:nvSpPr>
        <dsp:cNvPr id="0" name=""/>
        <dsp:cNvSpPr/>
      </dsp:nvSpPr>
      <dsp:spPr>
        <a:xfrm>
          <a:off x="259080" y="1600017"/>
          <a:ext cx="3627120" cy="5904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2">
                  <a:lumMod val="25000"/>
                </a:schemeClr>
              </a:solidFill>
              <a:latin typeface="Foco" panose="020B0504050202020203" pitchFamily="34" charset="0"/>
            </a:rPr>
            <a:t>Should Do</a:t>
          </a:r>
          <a:endParaRPr lang="en-US" sz="2000" b="1" kern="1200" dirty="0">
            <a:solidFill>
              <a:schemeClr val="bg2">
                <a:lumMod val="25000"/>
              </a:schemeClr>
            </a:solidFill>
            <a:latin typeface="Foco" panose="020B0504050202020203" pitchFamily="34" charset="0"/>
          </a:endParaRPr>
        </a:p>
      </dsp:txBody>
      <dsp:txXfrm>
        <a:off x="287901" y="1628838"/>
        <a:ext cx="3569478" cy="532758"/>
      </dsp:txXfrm>
    </dsp:sp>
    <dsp:sp modelId="{737DCCC4-DD00-4A9C-BE7D-C2A61EE1627C}">
      <dsp:nvSpPr>
        <dsp:cNvPr id="0" name=""/>
        <dsp:cNvSpPr/>
      </dsp:nvSpPr>
      <dsp:spPr>
        <a:xfrm>
          <a:off x="0" y="3432418"/>
          <a:ext cx="5181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416560" rIns="402150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Foco" panose="020B0504050202020203" pitchFamily="34" charset="0"/>
            </a:rPr>
            <a:t>Nice-to-do’s that would have a minimal impact on the Club if not done</a:t>
          </a:r>
          <a:endParaRPr lang="en-US" sz="2000" kern="1200" dirty="0">
            <a:latin typeface="Foco" panose="020B0504050202020203" pitchFamily="34" charset="0"/>
          </a:endParaRPr>
        </a:p>
      </dsp:txBody>
      <dsp:txXfrm>
        <a:off x="0" y="3432418"/>
        <a:ext cx="5181600" cy="1134000"/>
      </dsp:txXfrm>
    </dsp:sp>
    <dsp:sp modelId="{B4247033-270D-4F9F-B9C9-9A7F10E2EC5D}">
      <dsp:nvSpPr>
        <dsp:cNvPr id="0" name=""/>
        <dsp:cNvSpPr/>
      </dsp:nvSpPr>
      <dsp:spPr>
        <a:xfrm>
          <a:off x="259080" y="3137217"/>
          <a:ext cx="3627120" cy="5904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4">
                  <a:lumMod val="50000"/>
                </a:schemeClr>
              </a:solidFill>
              <a:latin typeface="Foco" panose="020B0504050202020203" pitchFamily="34" charset="0"/>
            </a:rPr>
            <a:t>Could Do</a:t>
          </a:r>
          <a:endParaRPr lang="en-US" sz="2000" b="1" kern="1200" dirty="0">
            <a:solidFill>
              <a:schemeClr val="accent4">
                <a:lumMod val="50000"/>
              </a:schemeClr>
            </a:solidFill>
            <a:latin typeface="Foco" panose="020B0504050202020203" pitchFamily="34" charset="0"/>
          </a:endParaRPr>
        </a:p>
      </dsp:txBody>
      <dsp:txXfrm>
        <a:off x="287901" y="3166038"/>
        <a:ext cx="356947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73DBE-1BE6-4115-89A5-C83C9AE48BFA}">
      <dsp:nvSpPr>
        <dsp:cNvPr id="0" name=""/>
        <dsp:cNvSpPr/>
      </dsp:nvSpPr>
      <dsp:spPr>
        <a:xfrm>
          <a:off x="-5898780" y="-902718"/>
          <a:ext cx="7022402" cy="7022402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5F55-41EC-4F0A-9721-A3910928BFAB}">
      <dsp:nvSpPr>
        <dsp:cNvPr id="0" name=""/>
        <dsp:cNvSpPr/>
      </dsp:nvSpPr>
      <dsp:spPr>
        <a:xfrm>
          <a:off x="418563" y="274725"/>
          <a:ext cx="10301859" cy="5492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oco" panose="020B0504050202020203" pitchFamily="34" charset="0"/>
            </a:rPr>
            <a:t>Encourages better planning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Foco" panose="020B0504050202020203" pitchFamily="34" charset="0"/>
            </a:rPr>
            <a:t>By providing Clubs with insights into their current performance and resources to guide action planning conversations among the Club Executive and Sub-committees.</a:t>
          </a:r>
        </a:p>
      </dsp:txBody>
      <dsp:txXfrm>
        <a:off x="418563" y="274725"/>
        <a:ext cx="10301859" cy="549242"/>
      </dsp:txXfrm>
    </dsp:sp>
    <dsp:sp modelId="{6B252235-8BE0-4B71-9B2A-8AFC39E7CE7F}">
      <dsp:nvSpPr>
        <dsp:cNvPr id="0" name=""/>
        <dsp:cNvSpPr/>
      </dsp:nvSpPr>
      <dsp:spPr>
        <a:xfrm>
          <a:off x="75287" y="206070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75FDE-A9C4-4E28-8210-F0130B21FC82}">
      <dsp:nvSpPr>
        <dsp:cNvPr id="0" name=""/>
        <dsp:cNvSpPr/>
      </dsp:nvSpPr>
      <dsp:spPr>
        <a:xfrm>
          <a:off x="870352" y="1098484"/>
          <a:ext cx="9850069" cy="5492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  <a:latin typeface="Foco" panose="020B0504050202020203" pitchFamily="34" charset="0"/>
            </a:rPr>
            <a:t>Promotes a more complete approach to development</a:t>
          </a:r>
          <a:br>
            <a:rPr lang="en-IE" sz="1400" b="1" kern="1200" dirty="0">
              <a:solidFill>
                <a:schemeClr val="tx1"/>
              </a:solidFill>
              <a:latin typeface="Foco" panose="020B0504050202020203" pitchFamily="34" charset="0"/>
            </a:rPr>
          </a:br>
          <a:r>
            <a:rPr lang="en-IE" sz="1400" b="0" kern="1200" dirty="0">
              <a:solidFill>
                <a:schemeClr val="tx1"/>
              </a:solidFill>
              <a:latin typeface="Foco" panose="020B0504050202020203" pitchFamily="34" charset="0"/>
            </a:rPr>
            <a:t>By looking at the Club in its entirety, Club Compás ensures Clubs are developing sustainably and all six core areas of the Club are interdependent</a:t>
          </a:r>
        </a:p>
      </dsp:txBody>
      <dsp:txXfrm>
        <a:off x="870352" y="1098484"/>
        <a:ext cx="9850069" cy="549242"/>
      </dsp:txXfrm>
    </dsp:sp>
    <dsp:sp modelId="{3560D876-E1C4-49B9-B5BD-1EF3D88822FF}">
      <dsp:nvSpPr>
        <dsp:cNvPr id="0" name=""/>
        <dsp:cNvSpPr/>
      </dsp:nvSpPr>
      <dsp:spPr>
        <a:xfrm>
          <a:off x="527076" y="1029829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2C2FC-0011-410C-94F9-5FAD54D66D29}">
      <dsp:nvSpPr>
        <dsp:cNvPr id="0" name=""/>
        <dsp:cNvSpPr/>
      </dsp:nvSpPr>
      <dsp:spPr>
        <a:xfrm>
          <a:off x="1076944" y="1922243"/>
          <a:ext cx="9643477" cy="5492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oco" panose="020B0504050202020203" pitchFamily="34" charset="0"/>
            </a:rPr>
            <a:t>Improves governance standards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Foco" panose="020B0504050202020203" pitchFamily="34" charset="0"/>
            </a:rPr>
            <a:t>By increasing awareness and adoption of the key rules, policies and tasks relevant to all Clubs.</a:t>
          </a:r>
        </a:p>
      </dsp:txBody>
      <dsp:txXfrm>
        <a:off x="1076944" y="1922243"/>
        <a:ext cx="9643477" cy="549242"/>
      </dsp:txXfrm>
    </dsp:sp>
    <dsp:sp modelId="{AF50D529-356C-4FED-A593-B20415F0D2A5}">
      <dsp:nvSpPr>
        <dsp:cNvPr id="0" name=""/>
        <dsp:cNvSpPr/>
      </dsp:nvSpPr>
      <dsp:spPr>
        <a:xfrm>
          <a:off x="733668" y="1853588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6D17E-4444-4F02-8993-DBBD27B6DBF1}">
      <dsp:nvSpPr>
        <dsp:cNvPr id="0" name=""/>
        <dsp:cNvSpPr/>
      </dsp:nvSpPr>
      <dsp:spPr>
        <a:xfrm>
          <a:off x="1076944" y="2745480"/>
          <a:ext cx="9643477" cy="5492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oco" panose="020B0504050202020203" pitchFamily="34" charset="0"/>
            </a:rPr>
            <a:t>Lightens workload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Foco" panose="020B0504050202020203" pitchFamily="34" charset="0"/>
            </a:rPr>
            <a:t>By streamlining the information and documentation Clubs are routinely asked to provide to Counties, Provinces, Central Council, etc.</a:t>
          </a:r>
        </a:p>
      </dsp:txBody>
      <dsp:txXfrm>
        <a:off x="1076944" y="2745480"/>
        <a:ext cx="9643477" cy="549242"/>
      </dsp:txXfrm>
    </dsp:sp>
    <dsp:sp modelId="{4B22687E-80E2-4BAB-B60D-C609471C45E2}">
      <dsp:nvSpPr>
        <dsp:cNvPr id="0" name=""/>
        <dsp:cNvSpPr/>
      </dsp:nvSpPr>
      <dsp:spPr>
        <a:xfrm>
          <a:off x="733668" y="2676825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54844-FB9F-46D6-AAB2-11693E7B0F6D}">
      <dsp:nvSpPr>
        <dsp:cNvPr id="0" name=""/>
        <dsp:cNvSpPr/>
      </dsp:nvSpPr>
      <dsp:spPr>
        <a:xfrm>
          <a:off x="870352" y="3569239"/>
          <a:ext cx="9850069" cy="54924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Foco" panose="020B0504050202020203" pitchFamily="34" charset="0"/>
            </a:rPr>
            <a:t>Enables evidence-based decisions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Foco" panose="020B0504050202020203" pitchFamily="34" charset="0"/>
            </a:rPr>
            <a:t>By gathering data on Club performance to inform planning and resourcing decisions and helping Clubs to benchmark their performance against other Clubs.</a:t>
          </a:r>
        </a:p>
      </dsp:txBody>
      <dsp:txXfrm>
        <a:off x="870352" y="3569239"/>
        <a:ext cx="9850069" cy="549242"/>
      </dsp:txXfrm>
    </dsp:sp>
    <dsp:sp modelId="{87C4C8DA-B473-405E-83CE-5D6AC97A025A}">
      <dsp:nvSpPr>
        <dsp:cNvPr id="0" name=""/>
        <dsp:cNvSpPr/>
      </dsp:nvSpPr>
      <dsp:spPr>
        <a:xfrm>
          <a:off x="527076" y="3500584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63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C766B-DF28-4338-A1E6-C8BD389F00C2}">
      <dsp:nvSpPr>
        <dsp:cNvPr id="0" name=""/>
        <dsp:cNvSpPr/>
      </dsp:nvSpPr>
      <dsp:spPr>
        <a:xfrm>
          <a:off x="418563" y="4392998"/>
          <a:ext cx="10301859" cy="5492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Foco" panose="020B0504050202020203" pitchFamily="34" charset="0"/>
            </a:rPr>
            <a:t>Recognises good practice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Foco" panose="020B0504050202020203" pitchFamily="34" charset="0"/>
            </a:rPr>
            <a:t>By giving them valuable rewards in recognition of their commitment to good governance.</a:t>
          </a:r>
          <a:endParaRPr lang="en-GB" sz="1400" kern="1200" dirty="0">
            <a:solidFill>
              <a:schemeClr val="tx1"/>
            </a:solidFill>
            <a:latin typeface="Foco" panose="020B0504050202020203" pitchFamily="34" charset="0"/>
          </a:endParaRPr>
        </a:p>
      </dsp:txBody>
      <dsp:txXfrm>
        <a:off x="418563" y="4392998"/>
        <a:ext cx="10301859" cy="549242"/>
      </dsp:txXfrm>
    </dsp:sp>
    <dsp:sp modelId="{74A479B4-5DCC-44EF-85F7-DD6CE05CBE2F}">
      <dsp:nvSpPr>
        <dsp:cNvPr id="0" name=""/>
        <dsp:cNvSpPr/>
      </dsp:nvSpPr>
      <dsp:spPr>
        <a:xfrm>
          <a:off x="75287" y="4324343"/>
          <a:ext cx="686552" cy="686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C63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FC586-E760-4891-8D4A-E22A8DB85692}">
      <dsp:nvSpPr>
        <dsp:cNvPr id="0" name=""/>
        <dsp:cNvSpPr/>
      </dsp:nvSpPr>
      <dsp:spPr>
        <a:xfrm>
          <a:off x="9654" y="136139"/>
          <a:ext cx="2885505" cy="1731303"/>
        </a:xfrm>
        <a:prstGeom prst="roundRect">
          <a:avLst>
            <a:gd name="adj" fmla="val 10000"/>
          </a:avLst>
        </a:prstGeom>
        <a:solidFill>
          <a:srgbClr val="F8B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Self-Assessment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60362" y="186847"/>
        <a:ext cx="2784089" cy="1629887"/>
      </dsp:txXfrm>
    </dsp:sp>
    <dsp:sp modelId="{024356E4-7BA7-4297-AF0C-30220DF5FCD0}">
      <dsp:nvSpPr>
        <dsp:cNvPr id="0" name=""/>
        <dsp:cNvSpPr/>
      </dsp:nvSpPr>
      <dsp:spPr>
        <a:xfrm>
          <a:off x="3183710" y="643988"/>
          <a:ext cx="611727" cy="715605"/>
        </a:xfrm>
        <a:prstGeom prst="rightArrow">
          <a:avLst>
            <a:gd name="adj1" fmla="val 60000"/>
            <a:gd name="adj2" fmla="val 50000"/>
          </a:avLst>
        </a:prstGeom>
        <a:solidFill>
          <a:srgbClr val="F8BC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b="1" kern="1200">
            <a:effectLst/>
            <a:latin typeface="Foco" panose="020B0504050202020203" pitchFamily="34" charset="0"/>
          </a:endParaRPr>
        </a:p>
      </dsp:txBody>
      <dsp:txXfrm>
        <a:off x="3183710" y="787109"/>
        <a:ext cx="428209" cy="429363"/>
      </dsp:txXfrm>
    </dsp:sp>
    <dsp:sp modelId="{07CDB025-F0B7-4EB0-A78F-09A37BB2A0DE}">
      <dsp:nvSpPr>
        <dsp:cNvPr id="0" name=""/>
        <dsp:cNvSpPr/>
      </dsp:nvSpPr>
      <dsp:spPr>
        <a:xfrm>
          <a:off x="4049362" y="136139"/>
          <a:ext cx="2885505" cy="1731303"/>
        </a:xfrm>
        <a:prstGeom prst="roundRect">
          <a:avLst>
            <a:gd name="adj" fmla="val 10000"/>
          </a:avLst>
        </a:prstGeom>
        <a:gradFill rotWithShape="0">
          <a:gsLst>
            <a:gs pos="13000">
              <a:srgbClr val="F8BC27"/>
            </a:gs>
            <a:gs pos="90000">
              <a:srgbClr val="00B050"/>
            </a:gs>
          </a:gsLst>
          <a:lin ang="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Accreditation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4100070" y="186847"/>
        <a:ext cx="2784089" cy="1629887"/>
      </dsp:txXfrm>
    </dsp:sp>
    <dsp:sp modelId="{B8D40CE3-2ADC-459E-B471-F3E8B45BB124}">
      <dsp:nvSpPr>
        <dsp:cNvPr id="0" name=""/>
        <dsp:cNvSpPr/>
      </dsp:nvSpPr>
      <dsp:spPr>
        <a:xfrm>
          <a:off x="7223418" y="643988"/>
          <a:ext cx="611727" cy="71560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b="1" kern="1200">
            <a:effectLst/>
            <a:latin typeface="Foco" panose="020B0504050202020203" pitchFamily="34" charset="0"/>
          </a:endParaRPr>
        </a:p>
      </dsp:txBody>
      <dsp:txXfrm>
        <a:off x="7223418" y="787109"/>
        <a:ext cx="428209" cy="429363"/>
      </dsp:txXfrm>
    </dsp:sp>
    <dsp:sp modelId="{7EC0DD2B-4518-4498-832C-061C92DAFEBC}">
      <dsp:nvSpPr>
        <dsp:cNvPr id="0" name=""/>
        <dsp:cNvSpPr/>
      </dsp:nvSpPr>
      <dsp:spPr>
        <a:xfrm>
          <a:off x="8089070" y="136139"/>
          <a:ext cx="2885505" cy="173130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Benchmarking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8139778" y="186847"/>
        <a:ext cx="2784089" cy="16298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8758-2445-49B2-9B78-3BFC13213358}">
      <dsp:nvSpPr>
        <dsp:cNvPr id="0" name=""/>
        <dsp:cNvSpPr/>
      </dsp:nvSpPr>
      <dsp:spPr>
        <a:xfrm>
          <a:off x="2021982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2227574" y="1121330"/>
        <a:ext cx="23251" cy="4650"/>
      </dsp:txXfrm>
    </dsp:sp>
    <dsp:sp modelId="{A174FEF7-970B-4BB9-848C-0DB434F892D8}">
      <dsp:nvSpPr>
        <dsp:cNvPr id="0" name=""/>
        <dsp:cNvSpPr/>
      </dsp:nvSpPr>
      <dsp:spPr>
        <a:xfrm>
          <a:off x="1887" y="517086"/>
          <a:ext cx="2021895" cy="12131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Application Submitted</a:t>
          </a:r>
        </a:p>
      </dsp:txBody>
      <dsp:txXfrm>
        <a:off x="1887" y="517086"/>
        <a:ext cx="2021895" cy="1213137"/>
      </dsp:txXfrm>
    </dsp:sp>
    <dsp:sp modelId="{406F8078-D70C-4488-8C73-9DB6BE9D8A80}">
      <dsp:nvSpPr>
        <dsp:cNvPr id="0" name=""/>
        <dsp:cNvSpPr/>
      </dsp:nvSpPr>
      <dsp:spPr>
        <a:xfrm>
          <a:off x="4508914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4714506" y="1121330"/>
        <a:ext cx="23251" cy="4650"/>
      </dsp:txXfrm>
    </dsp:sp>
    <dsp:sp modelId="{7DD054F7-8E46-49C3-B2CC-F16BECA7EEF1}">
      <dsp:nvSpPr>
        <dsp:cNvPr id="0" name=""/>
        <dsp:cNvSpPr/>
      </dsp:nvSpPr>
      <dsp:spPr>
        <a:xfrm>
          <a:off x="2488818" y="517086"/>
          <a:ext cx="2021895" cy="1213137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Admins Notified</a:t>
          </a:r>
        </a:p>
      </dsp:txBody>
      <dsp:txXfrm>
        <a:off x="2488818" y="517086"/>
        <a:ext cx="2021895" cy="1213137"/>
      </dsp:txXfrm>
    </dsp:sp>
    <dsp:sp modelId="{8E041A41-FC36-41C5-AF4C-12E96CE0D898}">
      <dsp:nvSpPr>
        <dsp:cNvPr id="0" name=""/>
        <dsp:cNvSpPr/>
      </dsp:nvSpPr>
      <dsp:spPr>
        <a:xfrm>
          <a:off x="6995845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7201437" y="1121330"/>
        <a:ext cx="23251" cy="4650"/>
      </dsp:txXfrm>
    </dsp:sp>
    <dsp:sp modelId="{C6CBC326-D528-4C51-A4E3-3C2E1155F71F}">
      <dsp:nvSpPr>
        <dsp:cNvPr id="0" name=""/>
        <dsp:cNvSpPr/>
      </dsp:nvSpPr>
      <dsp:spPr>
        <a:xfrm>
          <a:off x="4975749" y="517086"/>
          <a:ext cx="2021895" cy="1213137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Assessor Appointed</a:t>
          </a:r>
        </a:p>
      </dsp:txBody>
      <dsp:txXfrm>
        <a:off x="4975749" y="517086"/>
        <a:ext cx="2021895" cy="1213137"/>
      </dsp:txXfrm>
    </dsp:sp>
    <dsp:sp modelId="{A9C6E4A1-A4C6-4F04-97BC-98131B4EFA83}">
      <dsp:nvSpPr>
        <dsp:cNvPr id="0" name=""/>
        <dsp:cNvSpPr/>
      </dsp:nvSpPr>
      <dsp:spPr>
        <a:xfrm>
          <a:off x="1012835" y="1728424"/>
          <a:ext cx="7460793" cy="434435"/>
        </a:xfrm>
        <a:custGeom>
          <a:avLst/>
          <a:gdLst/>
          <a:ahLst/>
          <a:cxnLst/>
          <a:rect l="0" t="0" r="0" b="0"/>
          <a:pathLst>
            <a:path>
              <a:moveTo>
                <a:pt x="7460793" y="0"/>
              </a:moveTo>
              <a:lnTo>
                <a:pt x="7460793" y="234317"/>
              </a:lnTo>
              <a:lnTo>
                <a:pt x="0" y="234317"/>
              </a:lnTo>
              <a:lnTo>
                <a:pt x="0" y="434435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solidFill>
              <a:schemeClr val="bg1"/>
            </a:solidFill>
            <a:latin typeface="Foco" panose="020B0504050202020203" pitchFamily="34" charset="0"/>
          </a:endParaRPr>
        </a:p>
      </dsp:txBody>
      <dsp:txXfrm>
        <a:off x="4556350" y="1943316"/>
        <a:ext cx="373763" cy="4650"/>
      </dsp:txXfrm>
    </dsp:sp>
    <dsp:sp modelId="{AEAF65A2-ED29-4C36-A529-061D0E923A7D}">
      <dsp:nvSpPr>
        <dsp:cNvPr id="0" name=""/>
        <dsp:cNvSpPr/>
      </dsp:nvSpPr>
      <dsp:spPr>
        <a:xfrm>
          <a:off x="7462681" y="517086"/>
          <a:ext cx="2021895" cy="1213137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Assessment Completed</a:t>
          </a:r>
        </a:p>
      </dsp:txBody>
      <dsp:txXfrm>
        <a:off x="7462681" y="517086"/>
        <a:ext cx="2021895" cy="1213137"/>
      </dsp:txXfrm>
    </dsp:sp>
    <dsp:sp modelId="{D80C3639-9DC0-4323-BFC8-0D5F87728DDD}">
      <dsp:nvSpPr>
        <dsp:cNvPr id="0" name=""/>
        <dsp:cNvSpPr/>
      </dsp:nvSpPr>
      <dsp:spPr>
        <a:xfrm>
          <a:off x="2021982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2227574" y="2799503"/>
        <a:ext cx="23251" cy="4650"/>
      </dsp:txXfrm>
    </dsp:sp>
    <dsp:sp modelId="{14E8DC99-DEB9-46BB-9153-1D3C862D7887}">
      <dsp:nvSpPr>
        <dsp:cNvPr id="0" name=""/>
        <dsp:cNvSpPr/>
      </dsp:nvSpPr>
      <dsp:spPr>
        <a:xfrm>
          <a:off x="1887" y="2195259"/>
          <a:ext cx="2021895" cy="1213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Assessment Confirmed</a:t>
          </a:r>
        </a:p>
      </dsp:txBody>
      <dsp:txXfrm>
        <a:off x="1887" y="2195259"/>
        <a:ext cx="2021895" cy="1213137"/>
      </dsp:txXfrm>
    </dsp:sp>
    <dsp:sp modelId="{4B75586F-DC92-427C-BCB7-BFF81D59A8AD}">
      <dsp:nvSpPr>
        <dsp:cNvPr id="0" name=""/>
        <dsp:cNvSpPr/>
      </dsp:nvSpPr>
      <dsp:spPr>
        <a:xfrm>
          <a:off x="4508914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4714506" y="2799503"/>
        <a:ext cx="23251" cy="4650"/>
      </dsp:txXfrm>
    </dsp:sp>
    <dsp:sp modelId="{E70963FF-9986-44E0-9420-95163EE235D0}">
      <dsp:nvSpPr>
        <dsp:cNvPr id="0" name=""/>
        <dsp:cNvSpPr/>
      </dsp:nvSpPr>
      <dsp:spPr>
        <a:xfrm>
          <a:off x="2488818" y="2195259"/>
          <a:ext cx="2021895" cy="1213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Club Status Updated</a:t>
          </a:r>
        </a:p>
      </dsp:txBody>
      <dsp:txXfrm>
        <a:off x="2488818" y="2195259"/>
        <a:ext cx="2021895" cy="1213137"/>
      </dsp:txXfrm>
    </dsp:sp>
    <dsp:sp modelId="{F9CB6061-843D-472B-8449-C1108911077C}">
      <dsp:nvSpPr>
        <dsp:cNvPr id="0" name=""/>
        <dsp:cNvSpPr/>
      </dsp:nvSpPr>
      <dsp:spPr>
        <a:xfrm>
          <a:off x="6995845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b="1" kern="1200">
            <a:latin typeface="Foco" panose="020B0504050202020203" pitchFamily="34" charset="0"/>
          </a:endParaRPr>
        </a:p>
      </dsp:txBody>
      <dsp:txXfrm>
        <a:off x="7201437" y="2799503"/>
        <a:ext cx="23251" cy="4650"/>
      </dsp:txXfrm>
    </dsp:sp>
    <dsp:sp modelId="{62288C04-6420-4DA0-B985-10D68A0DABBD}">
      <dsp:nvSpPr>
        <dsp:cNvPr id="0" name=""/>
        <dsp:cNvSpPr/>
      </dsp:nvSpPr>
      <dsp:spPr>
        <a:xfrm>
          <a:off x="4975749" y="2195259"/>
          <a:ext cx="2021895" cy="1213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Club Notified</a:t>
          </a:r>
        </a:p>
      </dsp:txBody>
      <dsp:txXfrm>
        <a:off x="4975749" y="2195259"/>
        <a:ext cx="2021895" cy="1213137"/>
      </dsp:txXfrm>
    </dsp:sp>
    <dsp:sp modelId="{59C03220-23D2-4CD1-B6E4-B792DD09DA4F}">
      <dsp:nvSpPr>
        <dsp:cNvPr id="0" name=""/>
        <dsp:cNvSpPr/>
      </dsp:nvSpPr>
      <dsp:spPr>
        <a:xfrm>
          <a:off x="7462681" y="2195259"/>
          <a:ext cx="2021895" cy="1213137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Award &amp; Recognition</a:t>
          </a:r>
        </a:p>
      </dsp:txBody>
      <dsp:txXfrm>
        <a:off x="7462681" y="2195259"/>
        <a:ext cx="2021895" cy="1213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8758-2445-49B2-9B78-3BFC13213358}">
      <dsp:nvSpPr>
        <dsp:cNvPr id="0" name=""/>
        <dsp:cNvSpPr/>
      </dsp:nvSpPr>
      <dsp:spPr>
        <a:xfrm>
          <a:off x="2021982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2227574" y="1121330"/>
        <a:ext cx="23251" cy="4650"/>
      </dsp:txXfrm>
    </dsp:sp>
    <dsp:sp modelId="{A174FEF7-970B-4BB9-848C-0DB434F892D8}">
      <dsp:nvSpPr>
        <dsp:cNvPr id="0" name=""/>
        <dsp:cNvSpPr/>
      </dsp:nvSpPr>
      <dsp:spPr>
        <a:xfrm>
          <a:off x="1887" y="517086"/>
          <a:ext cx="2021895" cy="12131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Application Submitted</a:t>
          </a:r>
        </a:p>
      </dsp:txBody>
      <dsp:txXfrm>
        <a:off x="1887" y="517086"/>
        <a:ext cx="2021895" cy="1213137"/>
      </dsp:txXfrm>
    </dsp:sp>
    <dsp:sp modelId="{406F8078-D70C-4488-8C73-9DB6BE9D8A80}">
      <dsp:nvSpPr>
        <dsp:cNvPr id="0" name=""/>
        <dsp:cNvSpPr/>
      </dsp:nvSpPr>
      <dsp:spPr>
        <a:xfrm>
          <a:off x="4508914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4714506" y="1121330"/>
        <a:ext cx="23251" cy="4650"/>
      </dsp:txXfrm>
    </dsp:sp>
    <dsp:sp modelId="{7DD054F7-8E46-49C3-B2CC-F16BECA7EEF1}">
      <dsp:nvSpPr>
        <dsp:cNvPr id="0" name=""/>
        <dsp:cNvSpPr/>
      </dsp:nvSpPr>
      <dsp:spPr>
        <a:xfrm>
          <a:off x="2488818" y="517086"/>
          <a:ext cx="2021895" cy="1213137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Admins Notified</a:t>
          </a:r>
        </a:p>
      </dsp:txBody>
      <dsp:txXfrm>
        <a:off x="2488818" y="517086"/>
        <a:ext cx="2021895" cy="1213137"/>
      </dsp:txXfrm>
    </dsp:sp>
    <dsp:sp modelId="{8E041A41-FC36-41C5-AF4C-12E96CE0D898}">
      <dsp:nvSpPr>
        <dsp:cNvPr id="0" name=""/>
        <dsp:cNvSpPr/>
      </dsp:nvSpPr>
      <dsp:spPr>
        <a:xfrm>
          <a:off x="6995845" y="1077935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7201437" y="1121330"/>
        <a:ext cx="23251" cy="4650"/>
      </dsp:txXfrm>
    </dsp:sp>
    <dsp:sp modelId="{C6CBC326-D528-4C51-A4E3-3C2E1155F71F}">
      <dsp:nvSpPr>
        <dsp:cNvPr id="0" name=""/>
        <dsp:cNvSpPr/>
      </dsp:nvSpPr>
      <dsp:spPr>
        <a:xfrm>
          <a:off x="4975749" y="517086"/>
          <a:ext cx="2021895" cy="1213137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Assessors Appointed</a:t>
          </a:r>
        </a:p>
      </dsp:txBody>
      <dsp:txXfrm>
        <a:off x="4975749" y="517086"/>
        <a:ext cx="2021895" cy="1213137"/>
      </dsp:txXfrm>
    </dsp:sp>
    <dsp:sp modelId="{A9C6E4A1-A4C6-4F04-97BC-98131B4EFA83}">
      <dsp:nvSpPr>
        <dsp:cNvPr id="0" name=""/>
        <dsp:cNvSpPr/>
      </dsp:nvSpPr>
      <dsp:spPr>
        <a:xfrm>
          <a:off x="1012835" y="1728424"/>
          <a:ext cx="7460793" cy="434435"/>
        </a:xfrm>
        <a:custGeom>
          <a:avLst/>
          <a:gdLst/>
          <a:ahLst/>
          <a:cxnLst/>
          <a:rect l="0" t="0" r="0" b="0"/>
          <a:pathLst>
            <a:path>
              <a:moveTo>
                <a:pt x="7460793" y="0"/>
              </a:moveTo>
              <a:lnTo>
                <a:pt x="7460793" y="234317"/>
              </a:lnTo>
              <a:lnTo>
                <a:pt x="0" y="234317"/>
              </a:lnTo>
              <a:lnTo>
                <a:pt x="0" y="434435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solidFill>
              <a:schemeClr val="bg1"/>
            </a:solidFill>
            <a:latin typeface="Foco" panose="020B0504050202020203" pitchFamily="34" charset="0"/>
          </a:endParaRPr>
        </a:p>
      </dsp:txBody>
      <dsp:txXfrm>
        <a:off x="4556350" y="1943316"/>
        <a:ext cx="373763" cy="4650"/>
      </dsp:txXfrm>
    </dsp:sp>
    <dsp:sp modelId="{AEAF65A2-ED29-4C36-A529-061D0E923A7D}">
      <dsp:nvSpPr>
        <dsp:cNvPr id="0" name=""/>
        <dsp:cNvSpPr/>
      </dsp:nvSpPr>
      <dsp:spPr>
        <a:xfrm>
          <a:off x="7462681" y="517086"/>
          <a:ext cx="2021895" cy="1213137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Assessment Completed</a:t>
          </a:r>
        </a:p>
      </dsp:txBody>
      <dsp:txXfrm>
        <a:off x="7462681" y="517086"/>
        <a:ext cx="2021895" cy="1213137"/>
      </dsp:txXfrm>
    </dsp:sp>
    <dsp:sp modelId="{D80C3639-9DC0-4323-BFC8-0D5F87728DDD}">
      <dsp:nvSpPr>
        <dsp:cNvPr id="0" name=""/>
        <dsp:cNvSpPr/>
      </dsp:nvSpPr>
      <dsp:spPr>
        <a:xfrm>
          <a:off x="2021982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2227574" y="2799503"/>
        <a:ext cx="23251" cy="4650"/>
      </dsp:txXfrm>
    </dsp:sp>
    <dsp:sp modelId="{14E8DC99-DEB9-46BB-9153-1D3C862D7887}">
      <dsp:nvSpPr>
        <dsp:cNvPr id="0" name=""/>
        <dsp:cNvSpPr/>
      </dsp:nvSpPr>
      <dsp:spPr>
        <a:xfrm>
          <a:off x="1887" y="2195259"/>
          <a:ext cx="2021895" cy="1213137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Assessment Confirmed</a:t>
          </a:r>
        </a:p>
      </dsp:txBody>
      <dsp:txXfrm>
        <a:off x="1887" y="2195259"/>
        <a:ext cx="2021895" cy="1213137"/>
      </dsp:txXfrm>
    </dsp:sp>
    <dsp:sp modelId="{4B75586F-DC92-427C-BCB7-BFF81D59A8AD}">
      <dsp:nvSpPr>
        <dsp:cNvPr id="0" name=""/>
        <dsp:cNvSpPr/>
      </dsp:nvSpPr>
      <dsp:spPr>
        <a:xfrm>
          <a:off x="4508914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300" b="1" kern="1200">
            <a:latin typeface="Foco" panose="020B0504050202020203" pitchFamily="34" charset="0"/>
          </a:endParaRPr>
        </a:p>
      </dsp:txBody>
      <dsp:txXfrm>
        <a:off x="4714506" y="2799503"/>
        <a:ext cx="23251" cy="4650"/>
      </dsp:txXfrm>
    </dsp:sp>
    <dsp:sp modelId="{E70963FF-9986-44E0-9420-95163EE235D0}">
      <dsp:nvSpPr>
        <dsp:cNvPr id="0" name=""/>
        <dsp:cNvSpPr/>
      </dsp:nvSpPr>
      <dsp:spPr>
        <a:xfrm>
          <a:off x="2488818" y="2195259"/>
          <a:ext cx="2021895" cy="1213137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Club Status Updated</a:t>
          </a:r>
        </a:p>
      </dsp:txBody>
      <dsp:txXfrm>
        <a:off x="2488818" y="2195259"/>
        <a:ext cx="2021895" cy="1213137"/>
      </dsp:txXfrm>
    </dsp:sp>
    <dsp:sp modelId="{F9CB6061-843D-472B-8449-C1108911077C}">
      <dsp:nvSpPr>
        <dsp:cNvPr id="0" name=""/>
        <dsp:cNvSpPr/>
      </dsp:nvSpPr>
      <dsp:spPr>
        <a:xfrm>
          <a:off x="6995845" y="2756108"/>
          <a:ext cx="434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35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b="1" kern="1200">
            <a:latin typeface="Foco" panose="020B0504050202020203" pitchFamily="34" charset="0"/>
          </a:endParaRPr>
        </a:p>
      </dsp:txBody>
      <dsp:txXfrm>
        <a:off x="7201437" y="2799503"/>
        <a:ext cx="23251" cy="4650"/>
      </dsp:txXfrm>
    </dsp:sp>
    <dsp:sp modelId="{62288C04-6420-4DA0-B985-10D68A0DABBD}">
      <dsp:nvSpPr>
        <dsp:cNvPr id="0" name=""/>
        <dsp:cNvSpPr/>
      </dsp:nvSpPr>
      <dsp:spPr>
        <a:xfrm>
          <a:off x="4975749" y="2195259"/>
          <a:ext cx="2021895" cy="1213137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Club Notified</a:t>
          </a:r>
        </a:p>
      </dsp:txBody>
      <dsp:txXfrm>
        <a:off x="4975749" y="2195259"/>
        <a:ext cx="2021895" cy="1213137"/>
      </dsp:txXfrm>
    </dsp:sp>
    <dsp:sp modelId="{59C03220-23D2-4CD1-B6E4-B792DD09DA4F}">
      <dsp:nvSpPr>
        <dsp:cNvPr id="0" name=""/>
        <dsp:cNvSpPr/>
      </dsp:nvSpPr>
      <dsp:spPr>
        <a:xfrm>
          <a:off x="7462681" y="2195259"/>
          <a:ext cx="2021895" cy="121313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Award &amp; Recognition</a:t>
          </a:r>
        </a:p>
      </dsp:txBody>
      <dsp:txXfrm>
        <a:off x="7462681" y="2195259"/>
        <a:ext cx="2021895" cy="12131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41B91-2787-401E-83A6-F6D8BF671F0F}">
      <dsp:nvSpPr>
        <dsp:cNvPr id="0" name=""/>
        <dsp:cNvSpPr/>
      </dsp:nvSpPr>
      <dsp:spPr>
        <a:xfrm>
          <a:off x="-4716557" y="-722988"/>
          <a:ext cx="5618006" cy="5618006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80C7F-C448-4E54-9D6C-9A0AF28D7574}">
      <dsp:nvSpPr>
        <dsp:cNvPr id="0" name=""/>
        <dsp:cNvSpPr/>
      </dsp:nvSpPr>
      <dsp:spPr>
        <a:xfrm>
          <a:off x="579758" y="417202"/>
          <a:ext cx="8954808" cy="834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3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>
              <a:latin typeface="Foco" panose="020B0504050202020203" pitchFamily="34" charset="0"/>
            </a:rPr>
            <a:t>Promotes Club Compás and a Club’s effort in achieving it</a:t>
          </a:r>
        </a:p>
      </dsp:txBody>
      <dsp:txXfrm>
        <a:off x="579758" y="417202"/>
        <a:ext cx="8954808" cy="834405"/>
      </dsp:txXfrm>
    </dsp:sp>
    <dsp:sp modelId="{2C83FA34-E90B-4887-B1D6-FF5088A3BE3E}">
      <dsp:nvSpPr>
        <dsp:cNvPr id="0" name=""/>
        <dsp:cNvSpPr/>
      </dsp:nvSpPr>
      <dsp:spPr>
        <a:xfrm>
          <a:off x="58255" y="312902"/>
          <a:ext cx="1043007" cy="1043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3396-827D-4998-89A3-E4D2DEF67945}">
      <dsp:nvSpPr>
        <dsp:cNvPr id="0" name=""/>
        <dsp:cNvSpPr/>
      </dsp:nvSpPr>
      <dsp:spPr>
        <a:xfrm>
          <a:off x="883065" y="1668811"/>
          <a:ext cx="8651501" cy="83440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3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Helps a Club maintain – or upgrade – their Compás level</a:t>
          </a:r>
        </a:p>
      </dsp:txBody>
      <dsp:txXfrm>
        <a:off x="883065" y="1668811"/>
        <a:ext cx="8651501" cy="834405"/>
      </dsp:txXfrm>
    </dsp:sp>
    <dsp:sp modelId="{A037FA6B-672A-4EFC-B051-1E079475DC09}">
      <dsp:nvSpPr>
        <dsp:cNvPr id="0" name=""/>
        <dsp:cNvSpPr/>
      </dsp:nvSpPr>
      <dsp:spPr>
        <a:xfrm>
          <a:off x="361561" y="1564510"/>
          <a:ext cx="1043007" cy="1043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4F362-5D4C-4BA6-B78D-D06089444A7A}">
      <dsp:nvSpPr>
        <dsp:cNvPr id="0" name=""/>
        <dsp:cNvSpPr/>
      </dsp:nvSpPr>
      <dsp:spPr>
        <a:xfrm>
          <a:off x="579758" y="2920420"/>
          <a:ext cx="8954808" cy="83440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31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>
              <a:latin typeface="Foco" panose="020B0504050202020203" pitchFamily="34" charset="0"/>
            </a:rPr>
            <a:t>Is most applicable to Clubs who are going beyond mere compliance</a:t>
          </a:r>
        </a:p>
      </dsp:txBody>
      <dsp:txXfrm>
        <a:off x="579758" y="2920420"/>
        <a:ext cx="8954808" cy="834405"/>
      </dsp:txXfrm>
    </dsp:sp>
    <dsp:sp modelId="{3D013DB4-0510-432F-B414-9CF2DBAA5C49}">
      <dsp:nvSpPr>
        <dsp:cNvPr id="0" name=""/>
        <dsp:cNvSpPr/>
      </dsp:nvSpPr>
      <dsp:spPr>
        <a:xfrm>
          <a:off x="58255" y="2816119"/>
          <a:ext cx="1043007" cy="1043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FC586-E760-4891-8D4A-E22A8DB85692}">
      <dsp:nvSpPr>
        <dsp:cNvPr id="0" name=""/>
        <dsp:cNvSpPr/>
      </dsp:nvSpPr>
      <dsp:spPr>
        <a:xfrm>
          <a:off x="9654" y="136139"/>
          <a:ext cx="2885505" cy="1731303"/>
        </a:xfrm>
        <a:prstGeom prst="roundRect">
          <a:avLst>
            <a:gd name="adj" fmla="val 10000"/>
          </a:avLst>
        </a:prstGeom>
        <a:solidFill>
          <a:srgbClr val="F8B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Self-Assessment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60362" y="186847"/>
        <a:ext cx="2784089" cy="1629887"/>
      </dsp:txXfrm>
    </dsp:sp>
    <dsp:sp modelId="{024356E4-7BA7-4297-AF0C-30220DF5FCD0}">
      <dsp:nvSpPr>
        <dsp:cNvPr id="0" name=""/>
        <dsp:cNvSpPr/>
      </dsp:nvSpPr>
      <dsp:spPr>
        <a:xfrm>
          <a:off x="3183710" y="643988"/>
          <a:ext cx="611727" cy="715605"/>
        </a:xfrm>
        <a:prstGeom prst="rightArrow">
          <a:avLst>
            <a:gd name="adj1" fmla="val 60000"/>
            <a:gd name="adj2" fmla="val 50000"/>
          </a:avLst>
        </a:prstGeom>
        <a:solidFill>
          <a:srgbClr val="F8BC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b="1" kern="1200">
            <a:effectLst/>
            <a:latin typeface="Foco" panose="020B0504050202020203" pitchFamily="34" charset="0"/>
          </a:endParaRPr>
        </a:p>
      </dsp:txBody>
      <dsp:txXfrm>
        <a:off x="3183710" y="787109"/>
        <a:ext cx="428209" cy="429363"/>
      </dsp:txXfrm>
    </dsp:sp>
    <dsp:sp modelId="{07CDB025-F0B7-4EB0-A78F-09A37BB2A0DE}">
      <dsp:nvSpPr>
        <dsp:cNvPr id="0" name=""/>
        <dsp:cNvSpPr/>
      </dsp:nvSpPr>
      <dsp:spPr>
        <a:xfrm>
          <a:off x="4049362" y="136139"/>
          <a:ext cx="2885505" cy="1731303"/>
        </a:xfrm>
        <a:prstGeom prst="roundRect">
          <a:avLst>
            <a:gd name="adj" fmla="val 10000"/>
          </a:avLst>
        </a:prstGeom>
        <a:gradFill rotWithShape="0">
          <a:gsLst>
            <a:gs pos="13000">
              <a:srgbClr val="F8BC27"/>
            </a:gs>
            <a:gs pos="90000">
              <a:srgbClr val="00B050"/>
            </a:gs>
          </a:gsLst>
          <a:lin ang="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Accreditation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4100070" y="186847"/>
        <a:ext cx="2784089" cy="1629887"/>
      </dsp:txXfrm>
    </dsp:sp>
    <dsp:sp modelId="{B8D40CE3-2ADC-459E-B471-F3E8B45BB124}">
      <dsp:nvSpPr>
        <dsp:cNvPr id="0" name=""/>
        <dsp:cNvSpPr/>
      </dsp:nvSpPr>
      <dsp:spPr>
        <a:xfrm>
          <a:off x="7223418" y="643988"/>
          <a:ext cx="611727" cy="71560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700" b="1" kern="1200">
            <a:effectLst/>
            <a:latin typeface="Foco" panose="020B0504050202020203" pitchFamily="34" charset="0"/>
          </a:endParaRPr>
        </a:p>
      </dsp:txBody>
      <dsp:txXfrm>
        <a:off x="7223418" y="787109"/>
        <a:ext cx="428209" cy="429363"/>
      </dsp:txXfrm>
    </dsp:sp>
    <dsp:sp modelId="{7EC0DD2B-4518-4498-832C-061C92DAFEBC}">
      <dsp:nvSpPr>
        <dsp:cNvPr id="0" name=""/>
        <dsp:cNvSpPr/>
      </dsp:nvSpPr>
      <dsp:spPr>
        <a:xfrm>
          <a:off x="8089070" y="136139"/>
          <a:ext cx="2885505" cy="173130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 dirty="0">
              <a:effectLst/>
              <a:latin typeface="Foco" panose="020B0504050202020203" pitchFamily="34" charset="0"/>
            </a:rPr>
            <a:t>Benchmarking</a:t>
          </a:r>
          <a:endParaRPr lang="en-IE" sz="3300" b="1" kern="1200" dirty="0">
            <a:effectLst/>
            <a:latin typeface="Foco" panose="020B0504050202020203" pitchFamily="34" charset="0"/>
          </a:endParaRPr>
        </a:p>
      </dsp:txBody>
      <dsp:txXfrm>
        <a:off x="8139778" y="186847"/>
        <a:ext cx="2784089" cy="1629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7A23-AF8E-419D-9166-2CDB99BE7A78}" type="datetimeFigureOut">
              <a:rPr lang="en-IE" smtClean="0"/>
              <a:t>24/01/2025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2F44B-9C96-4B2A-9C20-59919E07FA6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751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4624-1E0E-A24F-8442-B9591087AC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FA907-61AA-4FBB-9709-552696C0B8B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7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B458990-9A3E-F244-8157-37CC9B220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CF067-7659-7144-813C-E36A89405D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273" y="476133"/>
            <a:ext cx="5026269" cy="1047283"/>
          </a:xfrm>
        </p:spPr>
        <p:txBody>
          <a:bodyPr anchor="b">
            <a:normAutofit/>
          </a:bodyPr>
          <a:lstStyle>
            <a:lvl1pPr algn="l">
              <a:defRPr sz="3400" b="1" cap="all" baseline="0">
                <a:solidFill>
                  <a:srgbClr val="00567C"/>
                </a:solidFill>
                <a:latin typeface="Foco"/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E1C680-D200-9E43-B7BC-3E5B558323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273" y="1811713"/>
            <a:ext cx="3166696" cy="743578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AA9767"/>
                </a:solidFill>
                <a:latin typeface="Foc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Lorem ipsum </a:t>
            </a:r>
          </a:p>
          <a:p>
            <a:r>
              <a:rPr lang="en-US" b="0"/>
              <a:t>27</a:t>
            </a:r>
            <a:r>
              <a:rPr lang="en-US" b="0" baseline="30000"/>
              <a:t>th</a:t>
            </a:r>
            <a:r>
              <a:rPr lang="en-US" b="0"/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141255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Image left (White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2398A-BA47-F94C-9C9B-0D2E31E8B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27EA2-25DB-F049-AA2F-D2371E070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770" y="762691"/>
            <a:ext cx="6356230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00567C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35770" y="1825625"/>
            <a:ext cx="5683370" cy="438539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7B65B41D-2436-2EF4-8350-773B6A058D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Image left (Gold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C18C9AEB-3F80-4143-B979-BBC3A94A0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5471" y="0"/>
            <a:ext cx="1218072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59209-B823-AE49-930A-64BC89F95C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770" y="762691"/>
            <a:ext cx="6356230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35770" y="1825625"/>
            <a:ext cx="5683370" cy="426968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DCD4B604-0807-0776-98B5-D760CD8635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Image left (Secondary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BDDD3A-2A64-1B4C-8651-027284E66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59209-B823-AE49-930A-64BC89F95C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770" y="762691"/>
            <a:ext cx="6356230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35770" y="1825625"/>
            <a:ext cx="5683370" cy="426968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399F5956-2D3F-0204-38AD-939B68DA88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Image Top Right (White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63F149-AFD5-684B-B1F6-B2A16CFE28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7638" y="0"/>
            <a:ext cx="12269638" cy="6908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03" y="762691"/>
            <a:ext cx="5995327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00567C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8421155" cy="380742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74666-F1C2-AF43-8172-8C19162F10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2EBC8B0B-618F-ECBB-F755-D4C7481A05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15CF59-9832-2042-AFB7-7CAF7EFDC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97068"/>
            <a:ext cx="2280621" cy="55978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6A40F3-E507-A143-B1BB-0547990C16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6775" y="809264"/>
            <a:ext cx="10458450" cy="4003776"/>
          </a:xfrm>
        </p:spPr>
        <p:txBody>
          <a:bodyPr>
            <a:normAutofit lnSpcReduction="10000"/>
          </a:bodyPr>
          <a:lstStyle>
            <a:lvl1pPr marL="228600" indent="-228600" algn="ctr">
              <a:lnSpc>
                <a:spcPct val="110000"/>
              </a:lnSpc>
              <a:buFontTx/>
              <a:buNone/>
              <a:defRPr sz="4200" b="1" i="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3200"/>
              <a:t>“</a:t>
            </a:r>
            <a:r>
              <a:rPr lang="en-GB" sz="3200" b="1">
                <a:solidFill>
                  <a:schemeClr val="bg1"/>
                </a:solidFill>
              </a:rPr>
              <a:t>Lorem ipsum </a:t>
            </a:r>
            <a:r>
              <a:rPr lang="en-GB" sz="3200" b="1" err="1">
                <a:solidFill>
                  <a:schemeClr val="bg1"/>
                </a:solidFill>
              </a:rPr>
              <a:t>dolor</a:t>
            </a:r>
            <a:r>
              <a:rPr lang="en-GB" sz="3200" b="1">
                <a:solidFill>
                  <a:schemeClr val="bg1"/>
                </a:solidFill>
              </a:rPr>
              <a:t> sit </a:t>
            </a:r>
            <a:r>
              <a:rPr lang="en-GB" sz="3200" b="1" err="1">
                <a:solidFill>
                  <a:schemeClr val="bg1"/>
                </a:solidFill>
              </a:rPr>
              <a:t>amet</a:t>
            </a:r>
            <a:r>
              <a:rPr lang="en-GB" sz="3200" b="1">
                <a:solidFill>
                  <a:schemeClr val="bg1"/>
                </a:solidFill>
              </a:rPr>
              <a:t>, </a:t>
            </a:r>
            <a:r>
              <a:rPr lang="en-GB" sz="3200" b="1" err="1">
                <a:solidFill>
                  <a:schemeClr val="bg1"/>
                </a:solidFill>
              </a:rPr>
              <a:t>consectetur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adipiscing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elit</a:t>
            </a:r>
            <a:r>
              <a:rPr lang="en-GB" sz="3200" b="1">
                <a:solidFill>
                  <a:schemeClr val="bg1"/>
                </a:solidFill>
              </a:rPr>
              <a:t>, </a:t>
            </a:r>
            <a:r>
              <a:rPr lang="en-GB" sz="3200" b="1" err="1">
                <a:solidFill>
                  <a:schemeClr val="bg1"/>
                </a:solidFill>
              </a:rPr>
              <a:t>sed</a:t>
            </a:r>
            <a:r>
              <a:rPr lang="en-GB" sz="3200" b="1">
                <a:solidFill>
                  <a:schemeClr val="bg1"/>
                </a:solidFill>
              </a:rPr>
              <a:t> do </a:t>
            </a:r>
            <a:r>
              <a:rPr lang="en-GB" sz="3200" b="1" err="1">
                <a:solidFill>
                  <a:schemeClr val="bg1"/>
                </a:solidFill>
              </a:rPr>
              <a:t>eiusmod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tempor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incididunt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ut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labore</a:t>
            </a:r>
            <a:r>
              <a:rPr lang="en-GB" sz="3200" b="1">
                <a:solidFill>
                  <a:schemeClr val="bg1"/>
                </a:solidFill>
              </a:rPr>
              <a:t> et dolore magna </a:t>
            </a:r>
            <a:r>
              <a:rPr lang="en-GB" sz="3200" b="1" err="1">
                <a:solidFill>
                  <a:schemeClr val="bg1"/>
                </a:solidFill>
              </a:rPr>
              <a:t>aliqua</a:t>
            </a:r>
            <a:r>
              <a:rPr lang="en-GB" sz="3200" b="1">
                <a:solidFill>
                  <a:schemeClr val="bg1"/>
                </a:solidFill>
              </a:rPr>
              <a:t>. Ut </a:t>
            </a:r>
            <a:r>
              <a:rPr lang="en-GB" sz="3200" b="1" err="1">
                <a:solidFill>
                  <a:schemeClr val="bg1"/>
                </a:solidFill>
              </a:rPr>
              <a:t>enim</a:t>
            </a:r>
            <a:r>
              <a:rPr lang="en-GB" sz="3200" b="1">
                <a:solidFill>
                  <a:schemeClr val="bg1"/>
                </a:solidFill>
              </a:rPr>
              <a:t> ad minim </a:t>
            </a:r>
            <a:r>
              <a:rPr lang="en-GB" sz="3200" b="1" err="1">
                <a:solidFill>
                  <a:schemeClr val="bg1"/>
                </a:solidFill>
              </a:rPr>
              <a:t>veniam</a:t>
            </a:r>
            <a:r>
              <a:rPr lang="en-GB" sz="3200" b="1">
                <a:solidFill>
                  <a:schemeClr val="bg1"/>
                </a:solidFill>
              </a:rPr>
              <a:t>, </a:t>
            </a:r>
            <a:r>
              <a:rPr lang="en-GB" sz="3200" b="1" err="1">
                <a:solidFill>
                  <a:schemeClr val="bg1"/>
                </a:solidFill>
              </a:rPr>
              <a:t>quis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nostrud</a:t>
            </a:r>
            <a:r>
              <a:rPr lang="en-GB" sz="3200" b="1">
                <a:solidFill>
                  <a:schemeClr val="bg1"/>
                </a:solidFill>
              </a:rPr>
              <a:t> exercitation </a:t>
            </a:r>
            <a:r>
              <a:rPr lang="en-GB" sz="3200" b="1" err="1">
                <a:solidFill>
                  <a:schemeClr val="bg1"/>
                </a:solidFill>
              </a:rPr>
              <a:t>ullamco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laboris</a:t>
            </a:r>
            <a:r>
              <a:rPr lang="en-GB" sz="3200" b="1">
                <a:solidFill>
                  <a:schemeClr val="bg1"/>
                </a:solidFill>
              </a:rPr>
              <a:t> nisi </a:t>
            </a:r>
            <a:r>
              <a:rPr lang="en-GB" sz="3200" b="1" err="1">
                <a:solidFill>
                  <a:schemeClr val="bg1"/>
                </a:solidFill>
              </a:rPr>
              <a:t>ut</a:t>
            </a:r>
            <a:r>
              <a:rPr lang="en-GB" sz="3200" b="1">
                <a:solidFill>
                  <a:schemeClr val="bg1"/>
                </a:solidFill>
              </a:rPr>
              <a:t> </a:t>
            </a:r>
            <a:r>
              <a:rPr lang="en-GB" sz="3200" b="1" err="1">
                <a:solidFill>
                  <a:schemeClr val="bg1"/>
                </a:solidFill>
              </a:rPr>
              <a:t>aliquip</a:t>
            </a:r>
            <a:r>
              <a:rPr lang="en-GB" sz="3200" b="1">
                <a:solidFill>
                  <a:schemeClr val="bg1"/>
                </a:solidFill>
              </a:rPr>
              <a:t> ex”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F0525B-CA42-C845-954A-E76C4AFAC75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66775" y="5075159"/>
            <a:ext cx="10458450" cy="559789"/>
          </a:xfrm>
        </p:spPr>
        <p:txBody>
          <a:bodyPr>
            <a:normAutofit lnSpcReduction="10000"/>
          </a:bodyPr>
          <a:lstStyle>
            <a:lvl1pPr marL="228600" indent="-228600" algn="ctr">
              <a:lnSpc>
                <a:spcPct val="110000"/>
              </a:lnSpc>
              <a:buFontTx/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GB" sz="3200" b="1">
                <a:solidFill>
                  <a:schemeClr val="bg1"/>
                </a:solidFill>
              </a:rPr>
              <a:t>John smith: Lorem ipsum </a:t>
            </a:r>
            <a:r>
              <a:rPr lang="en-GB" sz="3200" b="1" err="1">
                <a:solidFill>
                  <a:schemeClr val="bg1"/>
                </a:solidFill>
              </a:rPr>
              <a:t>dolor</a:t>
            </a:r>
            <a:r>
              <a:rPr lang="en-GB" sz="3200" b="1">
                <a:solidFill>
                  <a:schemeClr val="bg1"/>
                </a:solidFill>
              </a:rPr>
              <a:t> sit </a:t>
            </a:r>
            <a:r>
              <a:rPr lang="en-GB" sz="3200" b="1" err="1">
                <a:solidFill>
                  <a:schemeClr val="bg1"/>
                </a:solidFill>
              </a:rPr>
              <a:t>amet</a:t>
            </a:r>
            <a:endParaRPr lang="en-US" sz="3200"/>
          </a:p>
        </p:txBody>
      </p:sp>
      <p:pic>
        <p:nvPicPr>
          <p:cNvPr id="2" name="Picture 1" descr="A logo with a blue ribbon&#10;&#10;Description automatically generated">
            <a:extLst>
              <a:ext uri="{FF2B5EF4-FFF2-40B4-BE49-F238E27FC236}">
                <a16:creationId xmlns:a16="http://schemas.microsoft.com/office/drawing/2014/main" id="{FAB09629-728B-096A-7426-C90192191E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0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3930-1414-624D-8198-A696A9FED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8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4140B-D6AC-5445-A007-3EA5EB9844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7944" y="670411"/>
            <a:ext cx="1524598" cy="5869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DAE74F-7693-0449-B6B2-90CAB51692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41" y="1921474"/>
            <a:ext cx="3839750" cy="942496"/>
          </a:xfrm>
        </p:spPr>
        <p:txBody>
          <a:bodyPr>
            <a:normAutofit/>
          </a:bodyPr>
          <a:lstStyle>
            <a:lvl1pPr marL="0" indent="0">
              <a:lnSpc>
                <a:spcPts val="1440"/>
              </a:lnSpc>
              <a:buNone/>
              <a:defRPr sz="22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37th January 2021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7565D9-6446-F248-87F8-2D7A99F6A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241" y="638626"/>
            <a:ext cx="4131298" cy="850449"/>
          </a:xfrm>
        </p:spPr>
        <p:txBody>
          <a:bodyPr>
            <a:normAutofit/>
          </a:bodyPr>
          <a:lstStyle>
            <a:lvl1pPr>
              <a:defRPr sz="22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br>
              <a:rPr lang="en-GB"/>
            </a:b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DE3F-80D7-412A-8614-73A0F5FC2B93}" type="datetimeFigureOut">
              <a:rPr lang="en-IE" smtClean="0"/>
              <a:t>24/01/2025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255-8869-4161-B423-43B281E6C0BF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01FAD-A0E8-459D-AB1F-FB672AAEF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236984"/>
            <a:ext cx="3574341" cy="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DE3F-80D7-412A-8614-73A0F5FC2B93}" type="datetimeFigureOut">
              <a:rPr lang="en-IE" smtClean="0"/>
              <a:t>24/01/2025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255-8869-4161-B423-43B281E6C0BF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6DF77-DA03-D2D7-1399-816EA8C6D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236984"/>
            <a:ext cx="3574341" cy="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DE3F-80D7-412A-8614-73A0F5FC2B93}" type="datetimeFigureOut">
              <a:rPr lang="en-IE" smtClean="0"/>
              <a:t>24/01/2025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255-8869-4161-B423-43B281E6C0BF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A405-E997-AF49-6DCD-3EABD7C39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236984"/>
            <a:ext cx="3574341" cy="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DE3F-80D7-412A-8614-73A0F5FC2B93}" type="datetimeFigureOut">
              <a:rPr lang="en-IE" smtClean="0"/>
              <a:t>24/01/2025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255-8869-4161-B423-43B281E6C0BF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16BEC-F6D1-4EB8-A0E9-0DB0CDA3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236984"/>
            <a:ext cx="3574341" cy="5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51BAC6-B9F9-FE4C-AFA6-385B4212626C}"/>
              </a:ext>
            </a:extLst>
          </p:cNvPr>
          <p:cNvCxnSpPr>
            <a:cxnSpLocks/>
          </p:cNvCxnSpPr>
          <p:nvPr userDrawn="1"/>
        </p:nvCxnSpPr>
        <p:spPr>
          <a:xfrm>
            <a:off x="5505691" y="3429000"/>
            <a:ext cx="1180618" cy="0"/>
          </a:xfrm>
          <a:prstGeom prst="line">
            <a:avLst/>
          </a:prstGeom>
          <a:ln w="25400">
            <a:solidFill>
              <a:srgbClr val="AA9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96FE813-7C4C-B449-BE7F-BA84588E6C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66788" y="2253286"/>
            <a:ext cx="10387012" cy="1020763"/>
          </a:xfrm>
        </p:spPr>
        <p:txBody>
          <a:bodyPr anchor="ctr" anchorCtr="0">
            <a:normAutofit/>
          </a:bodyPr>
          <a:lstStyle>
            <a:lvl1pPr algn="ctr">
              <a:buNone/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DIVIDER</a:t>
            </a:r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8F39C6-FF3D-2245-BE49-53F68A335A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66788" y="3618536"/>
            <a:ext cx="10387012" cy="966788"/>
          </a:xfrm>
        </p:spPr>
        <p:txBody>
          <a:bodyPr anchor="ctr" anchorCtr="0"/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ol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51BAC6-B9F9-FE4C-AFA6-385B4212626C}"/>
              </a:ext>
            </a:extLst>
          </p:cNvPr>
          <p:cNvCxnSpPr>
            <a:cxnSpLocks/>
          </p:cNvCxnSpPr>
          <p:nvPr userDrawn="1"/>
        </p:nvCxnSpPr>
        <p:spPr>
          <a:xfrm>
            <a:off x="5505691" y="3429000"/>
            <a:ext cx="118061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F58B4931-C2EE-8F48-BA12-2DF74AA7DCA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66788" y="2253286"/>
            <a:ext cx="10387012" cy="1020763"/>
          </a:xfrm>
        </p:spPr>
        <p:txBody>
          <a:bodyPr anchor="ctr" anchorCtr="0">
            <a:normAutofit/>
          </a:bodyPr>
          <a:lstStyle>
            <a:lvl1pPr algn="ctr">
              <a:buNone/>
              <a:defRPr sz="4400" b="1" cap="all" baseline="0">
                <a:solidFill>
                  <a:srgbClr val="005471"/>
                </a:solidFill>
              </a:defRPr>
            </a:lvl1pPr>
          </a:lstStyle>
          <a:p>
            <a:pPr lvl="0"/>
            <a:r>
              <a:rPr lang="en-GB"/>
              <a:t>SECTION DIVIDER</a:t>
            </a:r>
            <a:endParaRPr lang="en-US"/>
          </a:p>
        </p:txBody>
      </p:sp>
      <p:sp>
        <p:nvSpPr>
          <p:cNvPr id="11" name="Content Placeholder 20">
            <a:extLst>
              <a:ext uri="{FF2B5EF4-FFF2-40B4-BE49-F238E27FC236}">
                <a16:creationId xmlns:a16="http://schemas.microsoft.com/office/drawing/2014/main" id="{C0F35FB7-2123-E647-A26C-246EA3DDF49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66788" y="3618536"/>
            <a:ext cx="10387012" cy="966788"/>
          </a:xfrm>
        </p:spPr>
        <p:txBody>
          <a:bodyPr anchor="ctr" anchorCtr="0"/>
          <a:lstStyle>
            <a:lvl1pPr algn="ctr">
              <a:buNone/>
              <a:defRPr sz="3200">
                <a:solidFill>
                  <a:srgbClr val="005471"/>
                </a:solidFill>
              </a:defRPr>
            </a:lvl1pPr>
          </a:lstStyle>
          <a:p>
            <a:pPr lvl="0"/>
            <a:r>
              <a:rPr lang="en-GB"/>
              <a:t>Sub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423" y="762691"/>
            <a:ext cx="10712799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00567C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10712799" cy="390231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396D2-50B6-DF4A-9E16-D8ED9F549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039A409F-7FD6-9858-8900-3ACD5576EC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7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ight Gold BG)">
    <p:bg>
      <p:bgPr>
        <a:solidFill>
          <a:srgbClr val="EA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423" y="762691"/>
            <a:ext cx="10684578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00567C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10684578" cy="38936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396D2-50B6-DF4A-9E16-D8ED9F549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01B92868-43EE-ACA2-E713-0143CB3AA5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AA Blue BG)">
    <p:bg>
      <p:bgPr>
        <a:solidFill>
          <a:srgbClr val="005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423" y="762691"/>
            <a:ext cx="10608377" cy="738118"/>
          </a:xfrm>
          <a:noFill/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10608377" cy="379017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97227-BCB7-B54D-9C2B-0E97A4C73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97068"/>
            <a:ext cx="2280621" cy="559789"/>
          </a:xfrm>
          <a:prstGeom prst="rect">
            <a:avLst/>
          </a:prstGeom>
        </p:spPr>
      </p:pic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39A0C10B-B969-785F-C53F-E160D5E50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8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Image right (White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2398A-BA47-F94C-9C9B-0D2E31E8B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27EA2-25DB-F049-AA2F-D2371E070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39" y="762691"/>
            <a:ext cx="6459991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00567C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5776147" cy="380742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EEF72448-9A38-AD46-E7A2-68B08622CD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Image right (Gold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icon&#10;&#10;Description automatically generated">
            <a:extLst>
              <a:ext uri="{FF2B5EF4-FFF2-40B4-BE49-F238E27FC236}">
                <a16:creationId xmlns:a16="http://schemas.microsoft.com/office/drawing/2014/main" id="{814E18CE-382E-2D49-B830-BC78D3F4D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27EA2-25DB-F049-AA2F-D2371E070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39" y="762691"/>
            <a:ext cx="6459991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5776147" cy="380742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500"/>
            </a:lvl4pPr>
            <a:lvl5pPr marL="1828800" indent="0">
              <a:buNone/>
              <a:defRPr sz="1400"/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44244C6F-B6DE-F6D1-6790-A1E24ADA8B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Image right (Secondary BG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BDDD3A-2A64-1B4C-8651-027284E66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59209-B823-AE49-930A-64BC89F95C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88684"/>
            <a:ext cx="2280621" cy="562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72CCE-4143-A447-8F02-0A5F6B303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39" y="762691"/>
            <a:ext cx="6459991" cy="738118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0FD3-2C51-B846-9AC9-0EC9D6818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5423" y="1825625"/>
            <a:ext cx="5776147" cy="380742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/>
              <a:t>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id.</a:t>
            </a:r>
            <a:endParaRPr lang="en-US"/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DBE56D32-A19F-2AAF-D50C-FA4844DD2F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7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FC352-7BDD-7B40-AC05-6A8C13DA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D4DB3-F127-E041-9224-F36493F8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2268-B271-E74D-8D2C-C91872BA1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E137-DAFD-364B-BA23-9326F6F7A92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38EC5-0BC5-584C-983A-1BCE0CE91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362B-68EA-2A46-A3D7-12FE5E2DD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935D-6A4B-9148-901D-0C34ED3B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4D4_4B6C5F5A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0D3C3-6229-AB0C-02A3-7602990E4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484" y="862306"/>
            <a:ext cx="3056046" cy="2098785"/>
          </a:xfrm>
          <a:prstGeom prst="rect">
            <a:avLst/>
          </a:prstGeom>
        </p:spPr>
      </p:pic>
      <p:pic>
        <p:nvPicPr>
          <p:cNvPr id="1026" name="Picture 2" descr="Munster GAA - Aras Mumhan">
            <a:extLst>
              <a:ext uri="{FF2B5EF4-FFF2-40B4-BE49-F238E27FC236}">
                <a16:creationId xmlns:a16="http://schemas.microsoft.com/office/drawing/2014/main" id="{79341688-0018-7971-2ABA-FACFC348A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9" b="95652" l="682" r="98182">
                        <a14:foregroundMark x1="40909" y1="53913" x2="40909" y2="71304"/>
                        <a14:foregroundMark x1="54773" y1="48696" x2="54773" y2="64348"/>
                        <a14:foregroundMark x1="67500" y1="53043" x2="71818" y2="63478"/>
                        <a14:foregroundMark x1="77045" y1="40000" x2="76364" y2="67826"/>
                        <a14:foregroundMark x1="82045" y1="55652" x2="83409" y2="67826"/>
                        <a14:foregroundMark x1="94091" y1="46957" x2="93182" y2="63478"/>
                        <a14:foregroundMark x1="98636" y1="39130" x2="97955" y2="39130"/>
                        <a14:foregroundMark x1="6818" y1="43478" x2="5227" y2="40870"/>
                        <a14:foregroundMark x1="8451" y1="65217" x2="8182" y2="66087"/>
                        <a14:foregroundMark x1="11136" y1="56522" x2="8451" y2="65217"/>
                        <a14:foregroundMark x1="1136" y1="17391" x2="1136" y2="17391"/>
                        <a14:foregroundMark x1="15909" y1="27826" x2="15909" y2="27826"/>
                        <a14:foregroundMark x1="8182" y1="83478" x2="8182" y2="83478"/>
                        <a14:foregroundMark x1="9545" y1="86087" x2="9545" y2="86087"/>
                        <a14:foregroundMark x1="26818" y1="46087" x2="26818" y2="46087"/>
                        <a14:foregroundMark x1="4091" y1="5217" x2="4091" y2="5217"/>
                        <a14:foregroundMark x1="7045" y1="3478" x2="7045" y2="3478"/>
                        <a14:foregroundMark x1="8636" y1="5217" x2="8636" y2="5217"/>
                        <a14:foregroundMark x1="10682" y1="5217" x2="10682" y2="5217"/>
                        <a14:foregroundMark x1="12500" y1="8696" x2="12500" y2="8696"/>
                        <a14:foregroundMark x1="11364" y1="37391" x2="11364" y2="37391"/>
                        <a14:foregroundMark x1="10682" y1="45217" x2="10682" y2="45217"/>
                        <a14:foregroundMark x1="11364" y1="95652" x2="11364" y2="95652"/>
                        <a14:foregroundMark x1="8182" y1="11304" x2="8182" y2="11304"/>
                        <a14:foregroundMark x1="9318" y1="15652" x2="9318" y2="15652"/>
                        <a14:foregroundMark x1="12045" y1="16522" x2="12045" y2="16522"/>
                        <a14:foregroundMark x1="5000" y1="4348" x2="5000" y2="4348"/>
                        <a14:foregroundMark x1="4091" y1="9565" x2="4091" y2="9565"/>
                        <a14:foregroundMark x1="5682" y1="72174" x2="5682" y2="72174"/>
                        <a14:foregroundMark x1="4773" y1="66957" x2="4773" y2="66957"/>
                        <a14:foregroundMark x1="9091" y1="87826" x2="9091" y2="87826"/>
                        <a14:foregroundMark x1="10000" y1="90435" x2="10000" y2="90435"/>
                        <a14:foregroundMark x1="10455" y1="10435" x2="10455" y2="10435"/>
                        <a14:foregroundMark x1="12500" y1="13913" x2="12500" y2="13913"/>
                        <a14:foregroundMark x1="14091" y1="6957" x2="14091" y2="6957"/>
                        <a14:foregroundMark x1="12500" y1="3478" x2="12500" y2="3478"/>
                        <a14:foregroundMark x1="12727" y1="6087" x2="12727" y2="6087"/>
                        <a14:foregroundMark x1="12727" y1="8696" x2="12727" y2="8696"/>
                        <a14:foregroundMark x1="9091" y1="6087" x2="9091" y2="6087"/>
                        <a14:foregroundMark x1="9318" y1="3478" x2="9318" y2="3478"/>
                        <a14:foregroundMark x1="10682" y1="16522" x2="10682" y2="16522"/>
                        <a14:foregroundMark x1="10455" y1="14783" x2="10455" y2="14783"/>
                        <a14:backgroundMark x1="8409" y1="8696" x2="8409" y2="8696"/>
                        <a14:backgroundMark x1="10455" y1="7826" x2="10455" y2="7826"/>
                        <a14:backgroundMark x1="12500" y1="9565" x2="12500" y2="9565"/>
                        <a14:backgroundMark x1="15000" y1="23478" x2="15000" y2="23478"/>
                        <a14:backgroundMark x1="10682" y1="13913" x2="10682" y2="13913"/>
                        <a14:backgroundMark x1="13636" y1="42609" x2="13636" y2="42609"/>
                        <a14:backgroundMark x1="3409" y1="40000" x2="3409" y2="40000"/>
                        <a14:backgroundMark x1="3636" y1="47826" x2="3636" y2="47826"/>
                        <a14:backgroundMark x1="4545" y1="58261" x2="4545" y2="58261"/>
                        <a14:backgroundMark x1="5227" y1="65217" x2="5227" y2="65217"/>
                        <a14:backgroundMark x1="9545" y1="86087" x2="9545" y2="8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8" t="7319" b="1"/>
          <a:stretch/>
        </p:blipFill>
        <p:spPr bwMode="auto">
          <a:xfrm>
            <a:off x="1039054" y="942474"/>
            <a:ext cx="3417415" cy="10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31E5C-272A-E9DD-A4B4-BC299EA3F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22" b="89796" l="3274" r="94345">
                        <a14:foregroundMark x1="20536" y1="24490" x2="20536" y2="24490"/>
                        <a14:foregroundMark x1="20536" y1="18367" x2="20536" y2="18367"/>
                        <a14:foregroundMark x1="11310" y1="34694" x2="11310" y2="34694"/>
                        <a14:foregroundMark x1="12202" y1="16327" x2="12202" y2="16327"/>
                        <a14:foregroundMark x1="3571" y1="10204" x2="3571" y2="10204"/>
                        <a14:foregroundMark x1="46131" y1="57143" x2="46131" y2="57143"/>
                        <a14:foregroundMark x1="45536" y1="42857" x2="45536" y2="42857"/>
                        <a14:foregroundMark x1="46131" y1="30612" x2="46131" y2="30612"/>
                        <a14:foregroundMark x1="56845" y1="26531" x2="56845" y2="26531"/>
                        <a14:foregroundMark x1="57440" y1="20408" x2="57440" y2="20408"/>
                        <a14:foregroundMark x1="64881" y1="22449" x2="64881" y2="22449"/>
                        <a14:foregroundMark x1="66667" y1="18367" x2="66667" y2="18367"/>
                        <a14:foregroundMark x1="74702" y1="24490" x2="74702" y2="24490"/>
                        <a14:foregroundMark x1="81548" y1="18367" x2="81548" y2="18367"/>
                        <a14:foregroundMark x1="85714" y1="24490" x2="85714" y2="24490"/>
                        <a14:foregroundMark x1="89881" y1="24490" x2="89881" y2="24490"/>
                        <a14:foregroundMark x1="94345" y1="22449" x2="94345" y2="22449"/>
                        <a14:backgroundMark x1="15179" y1="48980" x2="15179" y2="48980"/>
                        <a14:backgroundMark x1="24107" y1="38776" x2="24107" y2="38776"/>
                        <a14:backgroundMark x1="28571" y1="34694" x2="28571" y2="34694"/>
                        <a14:backgroundMark x1="6845" y1="51020" x2="6845" y2="51020"/>
                        <a14:backgroundMark x1="8333" y1="59184" x2="8333" y2="59184"/>
                        <a14:backgroundMark x1="5060" y1="57143" x2="5060" y2="57143"/>
                        <a14:backgroundMark x1="5357" y1="44898" x2="5357" y2="44898"/>
                        <a14:backgroundMark x1="9226" y1="32653" x2="9226" y2="32653"/>
                        <a14:backgroundMark x1="595" y1="42857" x2="595" y2="42857"/>
                        <a14:backgroundMark x1="595" y1="18367" x2="595" y2="18367"/>
                        <a14:backgroundMark x1="595" y1="12245" x2="595" y2="12245"/>
                        <a14:backgroundMark x1="1488" y1="10204" x2="1488" y2="10204"/>
                        <a14:backgroundMark x1="4464" y1="8163" x2="4464" y2="8163"/>
                        <a14:backgroundMark x1="7143" y1="8163" x2="7143" y2="8163"/>
                        <a14:backgroundMark x1="8631" y1="6122" x2="8631" y2="6122"/>
                        <a14:backgroundMark x1="10119" y1="6122" x2="10119" y2="6122"/>
                        <a14:backgroundMark x1="28571" y1="16327" x2="28571" y2="16327"/>
                        <a14:backgroundMark x1="28571" y1="12245" x2="28571" y2="12245"/>
                        <a14:backgroundMark x1="24702" y1="20408" x2="24702" y2="20408"/>
                        <a14:backgroundMark x1="3571" y1="8163" x2="3571" y2="8163"/>
                        <a14:backgroundMark x1="4762" y1="32653" x2="4762" y2="32653"/>
                        <a14:backgroundMark x1="4167" y1="46939" x2="4167" y2="46939"/>
                        <a14:backgroundMark x1="33929" y1="34694" x2="33929" y2="34694"/>
                        <a14:backgroundMark x1="33929" y1="61224" x2="33929" y2="61224"/>
                        <a14:backgroundMark x1="34821" y1="59184" x2="34821" y2="59184"/>
                        <a14:backgroundMark x1="33333" y1="59184" x2="33333" y2="59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055" y="1811435"/>
            <a:ext cx="3200847" cy="46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EEB3BA-7A2D-0522-539C-C683EEFE3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0" b="97429" l="2353" r="98824">
                        <a14:foregroundMark x1="47059" y1="64524" x2="47059" y2="64524"/>
                        <a14:foregroundMark x1="38431" y1="65039" x2="38431" y2="65039"/>
                        <a14:foregroundMark x1="40784" y1="76093" x2="40784" y2="76093"/>
                        <a14:foregroundMark x1="84314" y1="28278" x2="84314" y2="28278"/>
                        <a14:foregroundMark x1="93725" y1="25707" x2="93725" y2="25707"/>
                        <a14:foregroundMark x1="98824" y1="24936" x2="98824" y2="24936"/>
                        <a14:foregroundMark x1="8627" y1="14910" x2="8627" y2="14910"/>
                        <a14:foregroundMark x1="2353" y1="15424" x2="2353" y2="15424"/>
                        <a14:foregroundMark x1="21569" y1="5398" x2="21569" y2="5398"/>
                        <a14:foregroundMark x1="74118" y1="58869" x2="74118" y2="58869"/>
                        <a14:foregroundMark x1="63922" y1="93573" x2="63922" y2="93573"/>
                        <a14:foregroundMark x1="69412" y1="63496" x2="69412" y2="63496"/>
                        <a14:foregroundMark x1="65098" y1="66581" x2="65098" y2="66581"/>
                        <a14:foregroundMark x1="66667" y1="94859" x2="66667" y2="94859"/>
                        <a14:foregroundMark x1="69412" y1="96144" x2="69412" y2="96144"/>
                        <a14:foregroundMark x1="72157" y1="97429" x2="72157" y2="97429"/>
                        <a14:foregroundMark x1="61569" y1="68638" x2="61569" y2="68638"/>
                        <a14:foregroundMark x1="59608" y1="70437" x2="59608" y2="70437"/>
                        <a14:foregroundMark x1="52549" y1="65810" x2="52549" y2="65810"/>
                        <a14:foregroundMark x1="49412" y1="66838" x2="49412" y2="66838"/>
                        <a14:foregroundMark x1="55686" y1="19023" x2="55686" y2="19023"/>
                        <a14:foregroundMark x1="53333" y1="18252" x2="53333" y2="18252"/>
                        <a14:foregroundMark x1="59608" y1="15167" x2="59608" y2="15167"/>
                        <a14:foregroundMark x1="74118" y1="17738" x2="74118" y2="17738"/>
                        <a14:foregroundMark x1="44314" y1="15424" x2="44314" y2="15424"/>
                        <a14:foregroundMark x1="40000" y1="16195" x2="40000" y2="16195"/>
                        <a14:foregroundMark x1="51765" y1="18766" x2="51765" y2="18766"/>
                        <a14:foregroundMark x1="36078" y1="6684" x2="36078" y2="6684"/>
                        <a14:foregroundMark x1="47451" y1="4627" x2="47451" y2="4627"/>
                        <a14:foregroundMark x1="68235" y1="4627" x2="68235" y2="4627"/>
                        <a14:foregroundMark x1="72941" y1="6684" x2="72941" y2="6684"/>
                        <a14:foregroundMark x1="80784" y1="8226" x2="80784" y2="8226"/>
                        <a14:backgroundMark x1="76471" y1="5141" x2="76471" y2="5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3" y="1073623"/>
            <a:ext cx="967311" cy="14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69B4283-66F2-781D-04D8-42324B81E17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496173" y="850603"/>
            <a:ext cx="679770" cy="2"/>
          </a:xfrm>
          <a:prstGeom prst="bentConnector3">
            <a:avLst/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A5A0388-C9FB-980F-6EC7-EFA2727DD6F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288021" y="850603"/>
            <a:ext cx="599017" cy="1"/>
          </a:xfrm>
          <a:prstGeom prst="bentConnector3">
            <a:avLst/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B809932-226C-138A-77A7-94290BE93C39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5213388" y="2458557"/>
            <a:ext cx="861987" cy="2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C00C2FF-4BA5-C7CA-4D66-6B85AB8376B8}"/>
              </a:ext>
            </a:extLst>
          </p:cNvPr>
          <p:cNvCxnSpPr>
            <a:stCxn id="17" idx="3"/>
            <a:endCxn id="8" idx="1"/>
          </p:cNvCxnSpPr>
          <p:nvPr/>
        </p:nvCxnSpPr>
        <p:spPr>
          <a:xfrm flipV="1">
            <a:off x="7187453" y="2458558"/>
            <a:ext cx="599017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92EBD527-67FB-1416-6AA4-5A3856CBF03A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8268167" y="1543822"/>
            <a:ext cx="578369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1C3B1A5-1300-32B3-C0E4-136783D8077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16200000" flipH="1">
            <a:off x="10464784" y="3207601"/>
            <a:ext cx="690896" cy="881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11EF83B-3A29-C17D-774F-E180A9C7D04B}"/>
              </a:ext>
            </a:extLst>
          </p:cNvPr>
          <p:cNvCxnSpPr>
            <a:stCxn id="14" idx="2"/>
            <a:endCxn id="19" idx="0"/>
          </p:cNvCxnSpPr>
          <p:nvPr/>
        </p:nvCxnSpPr>
        <p:spPr>
          <a:xfrm rot="16200000" flipH="1">
            <a:off x="10417182" y="4633226"/>
            <a:ext cx="481011" cy="1704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98270C77-FFE7-060B-031A-D564771C2148}"/>
              </a:ext>
            </a:extLst>
          </p:cNvPr>
          <p:cNvCxnSpPr>
            <a:cxnSpLocks/>
            <a:stCxn id="19" idx="1"/>
            <a:endCxn id="12" idx="3"/>
          </p:cNvCxnSpPr>
          <p:nvPr/>
        </p:nvCxnSpPr>
        <p:spPr>
          <a:xfrm rot="10800000">
            <a:off x="7486962" y="5278620"/>
            <a:ext cx="2615538" cy="3"/>
          </a:xfrm>
          <a:prstGeom prst="bentConnector3">
            <a:avLst>
              <a:gd name="adj1" fmla="val 50000"/>
            </a:avLst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A8ECFC42-7073-8B6E-B0F3-07A7DAD6D1D2}"/>
              </a:ext>
            </a:extLst>
          </p:cNvPr>
          <p:cNvCxnSpPr>
            <a:cxnSpLocks/>
            <a:stCxn id="11" idx="2"/>
            <a:endCxn id="12" idx="3"/>
          </p:cNvCxnSpPr>
          <p:nvPr/>
        </p:nvCxnSpPr>
        <p:spPr>
          <a:xfrm rot="5400000">
            <a:off x="7579320" y="4297651"/>
            <a:ext cx="888611" cy="1073325"/>
          </a:xfrm>
          <a:prstGeom prst="bentConnector2">
            <a:avLst/>
          </a:prstGeom>
          <a:ln w="28575">
            <a:solidFill>
              <a:srgbClr val="0C63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B21ABAC-0735-06E6-A506-F716E414EC90}"/>
              </a:ext>
            </a:extLst>
          </p:cNvPr>
          <p:cNvSpPr/>
          <p:nvPr/>
        </p:nvSpPr>
        <p:spPr>
          <a:xfrm>
            <a:off x="384095" y="446567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Log into Foireann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0E621-7F6E-C53A-700E-9B02CDED029C}"/>
              </a:ext>
            </a:extLst>
          </p:cNvPr>
          <p:cNvSpPr/>
          <p:nvPr/>
        </p:nvSpPr>
        <p:spPr>
          <a:xfrm>
            <a:off x="2175943" y="446565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300" dirty="0"/>
              <a:t>Open Club Compás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BC6DCC66-4A5C-C895-9D38-88C80C7F36A3}"/>
              </a:ext>
            </a:extLst>
          </p:cNvPr>
          <p:cNvSpPr/>
          <p:nvPr/>
        </p:nvSpPr>
        <p:spPr>
          <a:xfrm>
            <a:off x="3887038" y="225054"/>
            <a:ext cx="1541764" cy="1251099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300"/>
              <a:t>Club Compás Status?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2E391-D21C-FC75-C62A-80A97F24A672}"/>
              </a:ext>
            </a:extLst>
          </p:cNvPr>
          <p:cNvSpPr/>
          <p:nvPr/>
        </p:nvSpPr>
        <p:spPr>
          <a:xfrm>
            <a:off x="8001312" y="446564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Criteria response entered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FF5E5240-BE6B-33DC-D872-2E186008F804}"/>
              </a:ext>
            </a:extLst>
          </p:cNvPr>
          <p:cNvSpPr/>
          <p:nvPr/>
        </p:nvSpPr>
        <p:spPr>
          <a:xfrm>
            <a:off x="7786470" y="1833008"/>
            <a:ext cx="1541764" cy="1251099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300"/>
              <a:t>Required Evidence Attached?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801D7A-C54F-214C-96C1-42C13A2FFAAE}"/>
              </a:ext>
            </a:extLst>
          </p:cNvPr>
          <p:cNvSpPr/>
          <p:nvPr/>
        </p:nvSpPr>
        <p:spPr>
          <a:xfrm>
            <a:off x="8004248" y="3581933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Self-Assess Status Provided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1AF4CEC-81EA-C28D-D068-A2760DBC5346}"/>
              </a:ext>
            </a:extLst>
          </p:cNvPr>
          <p:cNvSpPr/>
          <p:nvPr/>
        </p:nvSpPr>
        <p:spPr>
          <a:xfrm>
            <a:off x="5945198" y="4653069"/>
            <a:ext cx="1541764" cy="1251099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300"/>
              <a:t>Minimum status?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7B5AFA-68AD-0FB8-ACA6-7F33DF088C3A}"/>
              </a:ext>
            </a:extLst>
          </p:cNvPr>
          <p:cNvSpPr/>
          <p:nvPr/>
        </p:nvSpPr>
        <p:spPr>
          <a:xfrm>
            <a:off x="10253753" y="2054519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Apply for Official Assessment</a:t>
            </a:r>
          </a:p>
        </p:txBody>
      </p:sp>
      <p:sp>
        <p:nvSpPr>
          <p:cNvPr id="14" name="Flowchart: Multidocument 13">
            <a:extLst>
              <a:ext uri="{FF2B5EF4-FFF2-40B4-BE49-F238E27FC236}">
                <a16:creationId xmlns:a16="http://schemas.microsoft.com/office/drawing/2014/main" id="{2C413A1A-3FA5-FF04-820B-7AFDEA6D1C1F}"/>
              </a:ext>
            </a:extLst>
          </p:cNvPr>
          <p:cNvSpPr/>
          <p:nvPr/>
        </p:nvSpPr>
        <p:spPr>
          <a:xfrm>
            <a:off x="10178127" y="3553490"/>
            <a:ext cx="1112078" cy="873149"/>
          </a:xfrm>
          <a:prstGeom prst="flowChartMultidocument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Evidence Reviewed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FF313783-7018-8E54-7EBE-EA1ACCA8C404}"/>
              </a:ext>
            </a:extLst>
          </p:cNvPr>
          <p:cNvSpPr/>
          <p:nvPr/>
        </p:nvSpPr>
        <p:spPr>
          <a:xfrm>
            <a:off x="2731982" y="4653068"/>
            <a:ext cx="1541764" cy="1251099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E" sz="1300"/>
              <a:t>Facilitated Action Planning?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0ABEC7B4-52CB-C6C3-A74D-7D5AFEB3E524}"/>
              </a:ext>
            </a:extLst>
          </p:cNvPr>
          <p:cNvSpPr/>
          <p:nvPr/>
        </p:nvSpPr>
        <p:spPr>
          <a:xfrm>
            <a:off x="683992" y="5080326"/>
            <a:ext cx="1201775" cy="396586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C63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End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D6569-EA4E-2704-F8A9-DC8E45517F9F}"/>
              </a:ext>
            </a:extLst>
          </p:cNvPr>
          <p:cNvSpPr/>
          <p:nvPr/>
        </p:nvSpPr>
        <p:spPr>
          <a:xfrm>
            <a:off x="6075375" y="2054521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Update criteria as required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079ADE-76C9-2B88-5FC5-2937C595C5E3}"/>
              </a:ext>
            </a:extLst>
          </p:cNvPr>
          <p:cNvSpPr/>
          <p:nvPr/>
        </p:nvSpPr>
        <p:spPr>
          <a:xfrm>
            <a:off x="4101310" y="2054519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Existing Assessment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ED4317-22F8-0C58-42FF-EB0A45425F40}"/>
              </a:ext>
            </a:extLst>
          </p:cNvPr>
          <p:cNvSpPr/>
          <p:nvPr/>
        </p:nvSpPr>
        <p:spPr>
          <a:xfrm>
            <a:off x="10102500" y="4874584"/>
            <a:ext cx="1112078" cy="808075"/>
          </a:xfrm>
          <a:prstGeom prst="rect">
            <a:avLst/>
          </a:prstGeom>
          <a:solidFill>
            <a:srgbClr val="0C638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00"/>
              <a:t>Assessed Status Confirmed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E854BFB-7FD1-5728-030F-8CF7FB5ED104}"/>
              </a:ext>
            </a:extLst>
          </p:cNvPr>
          <p:cNvGrpSpPr/>
          <p:nvPr/>
        </p:nvGrpSpPr>
        <p:grpSpPr>
          <a:xfrm>
            <a:off x="3679658" y="4202503"/>
            <a:ext cx="3036423" cy="450566"/>
            <a:chOff x="3679658" y="4202503"/>
            <a:chExt cx="3036423" cy="450566"/>
          </a:xfrm>
        </p:grpSpPr>
        <p:cxnSp>
          <p:nvCxnSpPr>
            <p:cNvPr id="112" name="Connector: Elbow 111">
              <a:extLst>
                <a:ext uri="{FF2B5EF4-FFF2-40B4-BE49-F238E27FC236}">
                  <a16:creationId xmlns:a16="http://schemas.microsoft.com/office/drawing/2014/main" id="{9D74E4CB-B881-109C-9F63-8C14BCF46BE7}"/>
                </a:ext>
              </a:extLst>
            </p:cNvPr>
            <p:cNvCxnSpPr>
              <a:cxnSpLocks/>
              <a:stCxn id="12" idx="0"/>
              <a:endCxn id="202" idx="3"/>
            </p:cNvCxnSpPr>
            <p:nvPr/>
          </p:nvCxnSpPr>
          <p:spPr>
            <a:xfrm rot="16200000" flipV="1">
              <a:off x="5045053" y="2982041"/>
              <a:ext cx="305633" cy="303642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000C6D5-1AC9-ADD7-135D-7236E95B1990}"/>
                </a:ext>
              </a:extLst>
            </p:cNvPr>
            <p:cNvSpPr txBox="1"/>
            <p:nvPr/>
          </p:nvSpPr>
          <p:spPr>
            <a:xfrm>
              <a:off x="4747655" y="4202503"/>
              <a:ext cx="72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>
                  <a:solidFill>
                    <a:srgbClr val="FF0000"/>
                  </a:solidFill>
                </a:rPr>
                <a:t>Mandatory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D95A708-34EE-37F8-F9D7-0890EEB983A5}"/>
              </a:ext>
            </a:extLst>
          </p:cNvPr>
          <p:cNvGrpSpPr/>
          <p:nvPr/>
        </p:nvGrpSpPr>
        <p:grpSpPr>
          <a:xfrm>
            <a:off x="4273746" y="5155506"/>
            <a:ext cx="1671452" cy="246221"/>
            <a:chOff x="4273746" y="5155506"/>
            <a:chExt cx="1671452" cy="246221"/>
          </a:xfrm>
        </p:grpSpPr>
        <p:cxnSp>
          <p:nvCxnSpPr>
            <p:cNvPr id="170" name="Connector: Elbow 169">
              <a:extLst>
                <a:ext uri="{FF2B5EF4-FFF2-40B4-BE49-F238E27FC236}">
                  <a16:creationId xmlns:a16="http://schemas.microsoft.com/office/drawing/2014/main" id="{02A5C254-3F8C-8824-E5BA-CA5DAD4A1FEA}"/>
                </a:ext>
              </a:extLst>
            </p:cNvPr>
            <p:cNvCxnSpPr>
              <a:cxnSpLocks/>
              <a:stCxn id="12" idx="1"/>
              <a:endCxn id="15" idx="3"/>
            </p:cNvCxnSpPr>
            <p:nvPr/>
          </p:nvCxnSpPr>
          <p:spPr>
            <a:xfrm rot="10800000">
              <a:off x="4273746" y="5278619"/>
              <a:ext cx="1671452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629EE44-CFF5-5FED-5050-33B99CD00004}"/>
                </a:ext>
              </a:extLst>
            </p:cNvPr>
            <p:cNvSpPr txBox="1"/>
            <p:nvPr/>
          </p:nvSpPr>
          <p:spPr>
            <a:xfrm>
              <a:off x="4749471" y="5155506"/>
              <a:ext cx="72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 dirty="0">
                  <a:solidFill>
                    <a:srgbClr val="00B050"/>
                  </a:solidFill>
                </a:rPr>
                <a:t>Optional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9133FD8-74C4-AD08-5B36-460C0C975008}"/>
              </a:ext>
            </a:extLst>
          </p:cNvPr>
          <p:cNvGrpSpPr/>
          <p:nvPr/>
        </p:nvGrpSpPr>
        <p:grpSpPr>
          <a:xfrm>
            <a:off x="3319657" y="2458557"/>
            <a:ext cx="781654" cy="2194511"/>
            <a:chOff x="3319657" y="2458557"/>
            <a:chExt cx="781654" cy="2194511"/>
          </a:xfrm>
        </p:grpSpPr>
        <p:cxnSp>
          <p:nvCxnSpPr>
            <p:cNvPr id="199" name="Connector: Elbow 198">
              <a:extLst>
                <a:ext uri="{FF2B5EF4-FFF2-40B4-BE49-F238E27FC236}">
                  <a16:creationId xmlns:a16="http://schemas.microsoft.com/office/drawing/2014/main" id="{6F6B6A83-7D67-D967-3A0A-56D2CBA68B98}"/>
                </a:ext>
              </a:extLst>
            </p:cNvPr>
            <p:cNvCxnSpPr>
              <a:cxnSpLocks/>
              <a:stCxn id="15" idx="0"/>
              <a:endCxn id="18" idx="1"/>
            </p:cNvCxnSpPr>
            <p:nvPr/>
          </p:nvCxnSpPr>
          <p:spPr>
            <a:xfrm rot="5400000" flipH="1" flipV="1">
              <a:off x="2704832" y="3256590"/>
              <a:ext cx="2194511" cy="598446"/>
            </a:xfrm>
            <a:prstGeom prst="bentConnector2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3687F57-F99B-0B6D-620A-165664E8BF79}"/>
                </a:ext>
              </a:extLst>
            </p:cNvPr>
            <p:cNvSpPr txBox="1"/>
            <p:nvPr/>
          </p:nvSpPr>
          <p:spPr>
            <a:xfrm>
              <a:off x="3319657" y="4224325"/>
              <a:ext cx="360000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Yes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5832391-C2A9-4F43-2561-81123D025458}"/>
              </a:ext>
            </a:extLst>
          </p:cNvPr>
          <p:cNvGrpSpPr/>
          <p:nvPr/>
        </p:nvGrpSpPr>
        <p:grpSpPr>
          <a:xfrm>
            <a:off x="1885768" y="5150541"/>
            <a:ext cx="846215" cy="246221"/>
            <a:chOff x="1885768" y="5150541"/>
            <a:chExt cx="846215" cy="246221"/>
          </a:xfrm>
        </p:grpSpPr>
        <p:cxnSp>
          <p:nvCxnSpPr>
            <p:cNvPr id="116" name="Connector: Elbow 115">
              <a:extLst>
                <a:ext uri="{FF2B5EF4-FFF2-40B4-BE49-F238E27FC236}">
                  <a16:creationId xmlns:a16="http://schemas.microsoft.com/office/drawing/2014/main" id="{FCB64846-4317-3999-97CF-0035AB7E888B}"/>
                </a:ext>
              </a:extLst>
            </p:cNvPr>
            <p:cNvCxnSpPr>
              <a:cxnSpLocks/>
              <a:stCxn id="15" idx="1"/>
              <a:endCxn id="16" idx="3"/>
            </p:cNvCxnSpPr>
            <p:nvPr/>
          </p:nvCxnSpPr>
          <p:spPr>
            <a:xfrm rot="10800000" flipV="1">
              <a:off x="1885768" y="5278617"/>
              <a:ext cx="846215" cy="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ABCFA4D3-2859-AB6E-125A-A0679FFE064F}"/>
                </a:ext>
              </a:extLst>
            </p:cNvPr>
            <p:cNvSpPr txBox="1"/>
            <p:nvPr/>
          </p:nvSpPr>
          <p:spPr>
            <a:xfrm>
              <a:off x="2193967" y="5150541"/>
              <a:ext cx="25421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No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3D297A2-A8A1-16CE-8EF2-71A9EEDC0362}"/>
              </a:ext>
            </a:extLst>
          </p:cNvPr>
          <p:cNvGrpSpPr/>
          <p:nvPr/>
        </p:nvGrpSpPr>
        <p:grpSpPr>
          <a:xfrm>
            <a:off x="1021571" y="2458557"/>
            <a:ext cx="3079740" cy="2621769"/>
            <a:chOff x="1021571" y="2458557"/>
            <a:chExt cx="3079740" cy="2621769"/>
          </a:xfrm>
        </p:grpSpPr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226A75DB-2362-C69B-67C9-4CE45A58F546}"/>
                </a:ext>
              </a:extLst>
            </p:cNvPr>
            <p:cNvCxnSpPr>
              <a:cxnSpLocks/>
              <a:stCxn id="16" idx="0"/>
              <a:endCxn id="18" idx="1"/>
            </p:cNvCxnSpPr>
            <p:nvPr/>
          </p:nvCxnSpPr>
          <p:spPr>
            <a:xfrm rot="5400000" flipH="1" flipV="1">
              <a:off x="1382211" y="2361227"/>
              <a:ext cx="2621769" cy="2816430"/>
            </a:xfrm>
            <a:prstGeom prst="bentConnector2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E8C9BCC-B8B6-4CC5-3402-CFDBE154757D}"/>
                </a:ext>
              </a:extLst>
            </p:cNvPr>
            <p:cNvSpPr txBox="1"/>
            <p:nvPr/>
          </p:nvSpPr>
          <p:spPr>
            <a:xfrm>
              <a:off x="1021571" y="4224324"/>
              <a:ext cx="526618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Renewal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31C23BF-BCFF-1EBD-AED3-AFA2D84687CA}"/>
              </a:ext>
            </a:extLst>
          </p:cNvPr>
          <p:cNvGrpSpPr/>
          <p:nvPr/>
        </p:nvGrpSpPr>
        <p:grpSpPr>
          <a:xfrm>
            <a:off x="3948621" y="1476154"/>
            <a:ext cx="1417455" cy="578366"/>
            <a:chOff x="3948621" y="1476154"/>
            <a:chExt cx="1417455" cy="578366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EF3C94A4-A6A9-5CB3-9AD9-3062AD8F6632}"/>
                </a:ext>
              </a:extLst>
            </p:cNvPr>
            <p:cNvCxnSpPr>
              <a:stCxn id="6" idx="2"/>
              <a:endCxn id="18" idx="0"/>
            </p:cNvCxnSpPr>
            <p:nvPr/>
          </p:nvCxnSpPr>
          <p:spPr>
            <a:xfrm rot="5400000">
              <a:off x="4368452" y="1765051"/>
              <a:ext cx="578366" cy="57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FD018EE-9049-7560-8EE5-2C82AFE4B824}"/>
                </a:ext>
              </a:extLst>
            </p:cNvPr>
            <p:cNvSpPr txBox="1"/>
            <p:nvPr/>
          </p:nvSpPr>
          <p:spPr>
            <a:xfrm>
              <a:off x="3948621" y="1593927"/>
              <a:ext cx="1417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Previous Engagement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7D290AE-ACE3-7E96-3DFD-B314934E98EC}"/>
              </a:ext>
            </a:extLst>
          </p:cNvPr>
          <p:cNvGrpSpPr/>
          <p:nvPr/>
        </p:nvGrpSpPr>
        <p:grpSpPr>
          <a:xfrm>
            <a:off x="5428802" y="727490"/>
            <a:ext cx="2572510" cy="246221"/>
            <a:chOff x="5428802" y="727490"/>
            <a:chExt cx="2572510" cy="246221"/>
          </a:xfrm>
        </p:grpSpPr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F0F936D3-6BDA-A43B-5FF2-CFA88A87FB5D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5428802" y="850602"/>
              <a:ext cx="2572510" cy="2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BA0499CF-9CC0-F168-D227-04F3FDDF78C4}"/>
                </a:ext>
              </a:extLst>
            </p:cNvPr>
            <p:cNvSpPr txBox="1"/>
            <p:nvPr/>
          </p:nvSpPr>
          <p:spPr>
            <a:xfrm>
              <a:off x="5920974" y="727490"/>
              <a:ext cx="1417455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Never Engaged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79503E2-8ECA-F37B-B4C8-9403D8B8BCF4}"/>
              </a:ext>
            </a:extLst>
          </p:cNvPr>
          <p:cNvGrpSpPr/>
          <p:nvPr/>
        </p:nvGrpSpPr>
        <p:grpSpPr>
          <a:xfrm>
            <a:off x="9328234" y="2335445"/>
            <a:ext cx="925519" cy="246221"/>
            <a:chOff x="9328234" y="2335445"/>
            <a:chExt cx="925519" cy="24622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7E53856B-FFE5-6BF4-8C33-009E9042064A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>
            <a:xfrm flipV="1">
              <a:off x="9328234" y="2458557"/>
              <a:ext cx="925519" cy="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25389F0-A7DC-C57D-03E1-F1AC08ECD570}"/>
                </a:ext>
              </a:extLst>
            </p:cNvPr>
            <p:cNvSpPr txBox="1"/>
            <p:nvPr/>
          </p:nvSpPr>
          <p:spPr>
            <a:xfrm>
              <a:off x="9663884" y="2335445"/>
              <a:ext cx="254218" cy="24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Yes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02A13C2-CF9C-6EE7-C131-5E1339EB8051}"/>
              </a:ext>
            </a:extLst>
          </p:cNvPr>
          <p:cNvGrpSpPr/>
          <p:nvPr/>
        </p:nvGrpSpPr>
        <p:grpSpPr>
          <a:xfrm>
            <a:off x="8430242" y="3084107"/>
            <a:ext cx="254218" cy="497826"/>
            <a:chOff x="8430242" y="3084107"/>
            <a:chExt cx="254218" cy="497826"/>
          </a:xfrm>
        </p:grpSpPr>
        <p:cxnSp>
          <p:nvCxnSpPr>
            <p:cNvPr id="161" name="Connector: Elbow 160">
              <a:extLst>
                <a:ext uri="{FF2B5EF4-FFF2-40B4-BE49-F238E27FC236}">
                  <a16:creationId xmlns:a16="http://schemas.microsoft.com/office/drawing/2014/main" id="{69FCC1FE-73F7-8063-E3B2-BD4CAC806379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 rot="16200000" flipH="1">
              <a:off x="8309906" y="3331552"/>
              <a:ext cx="497826" cy="2935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4F7DB44-B8F8-73D4-DEDE-67ECE57D549D}"/>
                </a:ext>
              </a:extLst>
            </p:cNvPr>
            <p:cNvSpPr txBox="1"/>
            <p:nvPr/>
          </p:nvSpPr>
          <p:spPr>
            <a:xfrm>
              <a:off x="8430242" y="3169641"/>
              <a:ext cx="25421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/>
                <a:t>No</a:t>
              </a:r>
            </a:p>
          </p:txBody>
        </p:sp>
      </p:grpSp>
      <p:pic>
        <p:nvPicPr>
          <p:cNvPr id="2" name="Picture 1" descr="A logo with a blue ribbon&#10;&#10;Description automatically generated">
            <a:extLst>
              <a:ext uri="{FF2B5EF4-FFF2-40B4-BE49-F238E27FC236}">
                <a16:creationId xmlns:a16="http://schemas.microsoft.com/office/drawing/2014/main" id="{563DD4A9-FB50-B8EA-0C6C-3A821952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E854BFB-7FD1-5728-030F-8CF7FB5ED104}"/>
              </a:ext>
            </a:extLst>
          </p:cNvPr>
          <p:cNvGrpSpPr/>
          <p:nvPr/>
        </p:nvGrpSpPr>
        <p:grpSpPr>
          <a:xfrm>
            <a:off x="3679658" y="4188959"/>
            <a:ext cx="3036423" cy="450566"/>
            <a:chOff x="3679658" y="4202503"/>
            <a:chExt cx="3036423" cy="450566"/>
          </a:xfrm>
        </p:grpSpPr>
        <p:cxnSp>
          <p:nvCxnSpPr>
            <p:cNvPr id="112" name="Connector: Elbow 111">
              <a:extLst>
                <a:ext uri="{FF2B5EF4-FFF2-40B4-BE49-F238E27FC236}">
                  <a16:creationId xmlns:a16="http://schemas.microsoft.com/office/drawing/2014/main" id="{9D74E4CB-B881-109C-9F63-8C14BCF46BE7}"/>
                </a:ext>
              </a:extLst>
            </p:cNvPr>
            <p:cNvCxnSpPr>
              <a:cxnSpLocks/>
              <a:stCxn id="12" idx="0"/>
              <a:endCxn id="202" idx="3"/>
            </p:cNvCxnSpPr>
            <p:nvPr/>
          </p:nvCxnSpPr>
          <p:spPr>
            <a:xfrm rot="16200000" flipV="1">
              <a:off x="5066339" y="3003327"/>
              <a:ext cx="263061" cy="303642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000C6D5-1AC9-ADD7-135D-7236E95B1990}"/>
                </a:ext>
              </a:extLst>
            </p:cNvPr>
            <p:cNvSpPr txBox="1"/>
            <p:nvPr/>
          </p:nvSpPr>
          <p:spPr>
            <a:xfrm>
              <a:off x="4749680" y="4202503"/>
              <a:ext cx="720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IE" sz="1000" b="1">
                  <a:solidFill>
                    <a:srgbClr val="FF0000"/>
                  </a:solidFill>
                </a:rPr>
                <a:t>Mandatory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E20245-9581-6C78-5ADF-0729EFCACB87}"/>
              </a:ext>
            </a:extLst>
          </p:cNvPr>
          <p:cNvGrpSpPr/>
          <p:nvPr/>
        </p:nvGrpSpPr>
        <p:grpSpPr>
          <a:xfrm>
            <a:off x="683992" y="2445013"/>
            <a:ext cx="3417319" cy="3018355"/>
            <a:chOff x="683992" y="2415985"/>
            <a:chExt cx="3417319" cy="3018355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0ABEC7B4-52CB-C6C3-A74D-7D5AFEB3E524}"/>
                </a:ext>
              </a:extLst>
            </p:cNvPr>
            <p:cNvSpPr/>
            <p:nvPr/>
          </p:nvSpPr>
          <p:spPr>
            <a:xfrm>
              <a:off x="683992" y="5037754"/>
              <a:ext cx="1201775" cy="396586"/>
            </a:xfrm>
            <a:prstGeom prst="flowChartTerminator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End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5832391-C2A9-4F43-2561-81123D025458}"/>
                </a:ext>
              </a:extLst>
            </p:cNvPr>
            <p:cNvGrpSpPr/>
            <p:nvPr/>
          </p:nvGrpSpPr>
          <p:grpSpPr>
            <a:xfrm>
              <a:off x="1885768" y="5107969"/>
              <a:ext cx="846633" cy="246221"/>
              <a:chOff x="1885768" y="5150541"/>
              <a:chExt cx="846633" cy="246221"/>
            </a:xfrm>
          </p:grpSpPr>
          <p:cxnSp>
            <p:nvCxnSpPr>
              <p:cNvPr id="116" name="Connector: Elbow 115">
                <a:extLst>
                  <a:ext uri="{FF2B5EF4-FFF2-40B4-BE49-F238E27FC236}">
                    <a16:creationId xmlns:a16="http://schemas.microsoft.com/office/drawing/2014/main" id="{FCB64846-4317-3999-97CF-0035AB7E888B}"/>
                  </a:ext>
                </a:extLst>
              </p:cNvPr>
              <p:cNvCxnSpPr>
                <a:cxnSpLocks/>
                <a:stCxn id="15" idx="1"/>
                <a:endCxn id="16" idx="3"/>
              </p:cNvCxnSpPr>
              <p:nvPr/>
            </p:nvCxnSpPr>
            <p:spPr>
              <a:xfrm rot="10800000" flipV="1">
                <a:off x="1885768" y="5278617"/>
                <a:ext cx="846633" cy="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ABCFA4D3-2859-AB6E-125A-A0679FFE064F}"/>
                  </a:ext>
                </a:extLst>
              </p:cNvPr>
              <p:cNvSpPr txBox="1"/>
              <p:nvPr/>
            </p:nvSpPr>
            <p:spPr>
              <a:xfrm>
                <a:off x="2203601" y="5150541"/>
                <a:ext cx="2542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 dirty="0"/>
                  <a:t>No</a:t>
                </a: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3D297A2-A8A1-16CE-8EF2-71A9EEDC0362}"/>
                </a:ext>
              </a:extLst>
            </p:cNvPr>
            <p:cNvGrpSpPr/>
            <p:nvPr/>
          </p:nvGrpSpPr>
          <p:grpSpPr>
            <a:xfrm>
              <a:off x="1021571" y="2415985"/>
              <a:ext cx="3079740" cy="2621769"/>
              <a:chOff x="1021571" y="2415985"/>
              <a:chExt cx="3079740" cy="2621769"/>
            </a:xfrm>
          </p:grpSpPr>
          <p:cxnSp>
            <p:nvCxnSpPr>
              <p:cNvPr id="119" name="Connector: Elbow 118">
                <a:extLst>
                  <a:ext uri="{FF2B5EF4-FFF2-40B4-BE49-F238E27FC236}">
                    <a16:creationId xmlns:a16="http://schemas.microsoft.com/office/drawing/2014/main" id="{226A75DB-2362-C69B-67C9-4CE45A58F546}"/>
                  </a:ext>
                </a:extLst>
              </p:cNvPr>
              <p:cNvCxnSpPr>
                <a:cxnSpLocks/>
                <a:stCxn id="16" idx="0"/>
                <a:endCxn id="18" idx="1"/>
              </p:cNvCxnSpPr>
              <p:nvPr/>
            </p:nvCxnSpPr>
            <p:spPr>
              <a:xfrm rot="5400000" flipH="1" flipV="1">
                <a:off x="1382211" y="2318655"/>
                <a:ext cx="2621769" cy="2816430"/>
              </a:xfrm>
              <a:prstGeom prst="bentConnector2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E8C9BCC-B8B6-4CC5-3402-CFDBE154757D}"/>
                  </a:ext>
                </a:extLst>
              </p:cNvPr>
              <p:cNvSpPr txBox="1"/>
              <p:nvPr/>
            </p:nvSpPr>
            <p:spPr>
              <a:xfrm>
                <a:off x="1021571" y="4224324"/>
                <a:ext cx="5266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Renewal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45EE37-1393-3606-79D6-BDF25899AD02}"/>
              </a:ext>
            </a:extLst>
          </p:cNvPr>
          <p:cNvGrpSpPr/>
          <p:nvPr/>
        </p:nvGrpSpPr>
        <p:grpSpPr>
          <a:xfrm>
            <a:off x="5428802" y="475592"/>
            <a:ext cx="3684588" cy="1343871"/>
            <a:chOff x="5428802" y="446564"/>
            <a:chExt cx="3684588" cy="1343871"/>
          </a:xfrm>
        </p:grpSpPr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92EBD527-67FB-1416-6AA4-5A3856CBF03A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rot="16200000" flipH="1">
              <a:off x="8289453" y="1522536"/>
              <a:ext cx="53579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72E391-D21C-FC75-C62A-80A97F24A672}"/>
                </a:ext>
              </a:extLst>
            </p:cNvPr>
            <p:cNvSpPr/>
            <p:nvPr/>
          </p:nvSpPr>
          <p:spPr>
            <a:xfrm>
              <a:off x="8001312" y="446564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Criteria response entered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7D290AE-ACE3-7E96-3DFD-B314934E98EC}"/>
                </a:ext>
              </a:extLst>
            </p:cNvPr>
            <p:cNvGrpSpPr/>
            <p:nvPr/>
          </p:nvGrpSpPr>
          <p:grpSpPr>
            <a:xfrm>
              <a:off x="5428802" y="727490"/>
              <a:ext cx="2572510" cy="246221"/>
              <a:chOff x="5428802" y="727490"/>
              <a:chExt cx="2572510" cy="246221"/>
            </a:xfrm>
          </p:grpSpPr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F0F936D3-6BDA-A43B-5FF2-CFA88A87FB5D}"/>
                  </a:ext>
                </a:extLst>
              </p:cNvPr>
              <p:cNvCxnSpPr>
                <a:stCxn id="6" idx="3"/>
                <a:endCxn id="7" idx="1"/>
              </p:cNvCxnSpPr>
              <p:nvPr/>
            </p:nvCxnSpPr>
            <p:spPr>
              <a:xfrm>
                <a:off x="5428802" y="808032"/>
                <a:ext cx="2572510" cy="42570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BA0499CF-9CC0-F168-D227-04F3FDDF78C4}"/>
                  </a:ext>
                </a:extLst>
              </p:cNvPr>
              <p:cNvSpPr txBox="1"/>
              <p:nvPr/>
            </p:nvSpPr>
            <p:spPr>
              <a:xfrm>
                <a:off x="5920974" y="727490"/>
                <a:ext cx="14174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Never Engaged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195BE-8237-56ED-D1D1-C3CD7B4C952E}"/>
              </a:ext>
            </a:extLst>
          </p:cNvPr>
          <p:cNvGrpSpPr/>
          <p:nvPr/>
        </p:nvGrpSpPr>
        <p:grpSpPr>
          <a:xfrm>
            <a:off x="384095" y="211510"/>
            <a:ext cx="10981736" cy="5679114"/>
            <a:chOff x="384095" y="182482"/>
            <a:chExt cx="10981736" cy="5679114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69B4283-66F2-781D-04D8-42324B81E17E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1496173" y="808031"/>
              <a:ext cx="679770" cy="2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9A5A0388-C9FB-980F-6EC7-EFA2727DD6F4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288021" y="808031"/>
              <a:ext cx="599017" cy="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B809932-226C-138A-77A7-94290BE93C39}"/>
                </a:ext>
              </a:extLst>
            </p:cNvPr>
            <p:cNvCxnSpPr>
              <a:stCxn id="18" idx="3"/>
              <a:endCxn id="17" idx="1"/>
            </p:cNvCxnSpPr>
            <p:nvPr/>
          </p:nvCxnSpPr>
          <p:spPr>
            <a:xfrm>
              <a:off x="5213388" y="2415985"/>
              <a:ext cx="861987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AC00C2FF-4BA5-C7CA-4D66-6B85AB8376B8}"/>
                </a:ext>
              </a:extLst>
            </p:cNvPr>
            <p:cNvCxnSpPr>
              <a:stCxn id="17" idx="3"/>
              <a:endCxn id="8" idx="1"/>
            </p:cNvCxnSpPr>
            <p:nvPr/>
          </p:nvCxnSpPr>
          <p:spPr>
            <a:xfrm flipV="1">
              <a:off x="7187453" y="2415986"/>
              <a:ext cx="59901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B1C3B1A5-1300-32B3-C0E4-136783D8077C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rot="16200000" flipH="1">
              <a:off x="10464784" y="3165029"/>
              <a:ext cx="690896" cy="88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611EF83B-3A29-C17D-774F-E180A9C7D04B}"/>
                </a:ext>
              </a:extLst>
            </p:cNvPr>
            <p:cNvCxnSpPr>
              <a:stCxn id="14" idx="2"/>
              <a:endCxn id="19" idx="0"/>
            </p:cNvCxnSpPr>
            <p:nvPr/>
          </p:nvCxnSpPr>
          <p:spPr>
            <a:xfrm rot="16200000" flipH="1">
              <a:off x="10417182" y="4590654"/>
              <a:ext cx="481011" cy="17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98270C77-FFE7-060B-031A-D564771C2148}"/>
                </a:ext>
              </a:extLst>
            </p:cNvPr>
            <p:cNvCxnSpPr>
              <a:cxnSpLocks/>
              <a:stCxn id="19" idx="1"/>
              <a:endCxn id="12" idx="3"/>
            </p:cNvCxnSpPr>
            <p:nvPr/>
          </p:nvCxnSpPr>
          <p:spPr>
            <a:xfrm rot="10800000">
              <a:off x="7486962" y="5236048"/>
              <a:ext cx="2615538" cy="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21ABAC-0735-06E6-A506-F716E414EC90}"/>
                </a:ext>
              </a:extLst>
            </p:cNvPr>
            <p:cNvSpPr/>
            <p:nvPr/>
          </p:nvSpPr>
          <p:spPr>
            <a:xfrm>
              <a:off x="384095" y="403995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 dirty="0"/>
                <a:t>Log into Foireann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70E621-7F6E-C53A-700E-9B02CDED029C}"/>
                </a:ext>
              </a:extLst>
            </p:cNvPr>
            <p:cNvSpPr/>
            <p:nvPr/>
          </p:nvSpPr>
          <p:spPr>
            <a:xfrm>
              <a:off x="2175943" y="403993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Access Club Compás</a:t>
              </a:r>
            </a:p>
          </p:txBody>
        </p:sp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BC6DCC66-4A5C-C895-9D38-88C80C7F36A3}"/>
                </a:ext>
              </a:extLst>
            </p:cNvPr>
            <p:cNvSpPr/>
            <p:nvPr/>
          </p:nvSpPr>
          <p:spPr>
            <a:xfrm>
              <a:off x="3887038" y="182482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Club Compás Status?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FF5E5240-BE6B-33DC-D872-2E186008F804}"/>
                </a:ext>
              </a:extLst>
            </p:cNvPr>
            <p:cNvSpPr/>
            <p:nvPr/>
          </p:nvSpPr>
          <p:spPr>
            <a:xfrm>
              <a:off x="7786470" y="179043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Required Evidence Attached?</a:t>
              </a:r>
            </a:p>
          </p:txBody>
        </p:sp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21AF4CEC-81EA-C28D-D068-A2760DBC5346}"/>
                </a:ext>
              </a:extLst>
            </p:cNvPr>
            <p:cNvSpPr/>
            <p:nvPr/>
          </p:nvSpPr>
          <p:spPr>
            <a:xfrm>
              <a:off x="5945198" y="4610497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 dirty="0"/>
                <a:t>Minimum status?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7B5AFA-68AD-0FB8-ACA6-7F33DF088C3A}"/>
                </a:ext>
              </a:extLst>
            </p:cNvPr>
            <p:cNvSpPr/>
            <p:nvPr/>
          </p:nvSpPr>
          <p:spPr>
            <a:xfrm>
              <a:off x="10253753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Apply for Official Assessment</a:t>
              </a:r>
            </a:p>
          </p:txBody>
        </p:sp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2C413A1A-3FA5-FF04-820B-7AFDEA6D1C1F}"/>
                </a:ext>
              </a:extLst>
            </p:cNvPr>
            <p:cNvSpPr/>
            <p:nvPr/>
          </p:nvSpPr>
          <p:spPr>
            <a:xfrm>
              <a:off x="10178127" y="3510918"/>
              <a:ext cx="1112078" cy="873149"/>
            </a:xfrm>
            <a:prstGeom prst="flowChartMultidocument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Evidence Reviewed</a:t>
              </a:r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FF313783-7018-8E54-7EBE-EA1ACCA8C404}"/>
                </a:ext>
              </a:extLst>
            </p:cNvPr>
            <p:cNvSpPr/>
            <p:nvPr/>
          </p:nvSpPr>
          <p:spPr>
            <a:xfrm>
              <a:off x="2732400" y="461049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Facilitated Action Planning?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2D6569-EA4E-2704-F8A9-DC8E45517F9F}"/>
                </a:ext>
              </a:extLst>
            </p:cNvPr>
            <p:cNvSpPr/>
            <p:nvPr/>
          </p:nvSpPr>
          <p:spPr>
            <a:xfrm>
              <a:off x="6075375" y="2011949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Update criteria as required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079ADE-76C9-2B88-5FC5-2937C595C5E3}"/>
                </a:ext>
              </a:extLst>
            </p:cNvPr>
            <p:cNvSpPr/>
            <p:nvPr/>
          </p:nvSpPr>
          <p:spPr>
            <a:xfrm>
              <a:off x="4101310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 dirty="0"/>
                <a:t>Existing Assessment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D4317-22F8-0C58-42FF-EB0A45425F40}"/>
                </a:ext>
              </a:extLst>
            </p:cNvPr>
            <p:cNvSpPr/>
            <p:nvPr/>
          </p:nvSpPr>
          <p:spPr>
            <a:xfrm>
              <a:off x="10102500" y="4832012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Assessed Status Confirmed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D95A708-34EE-37F8-F9D7-0890EEB983A5}"/>
                </a:ext>
              </a:extLst>
            </p:cNvPr>
            <p:cNvGrpSpPr/>
            <p:nvPr/>
          </p:nvGrpSpPr>
          <p:grpSpPr>
            <a:xfrm>
              <a:off x="4274164" y="5112934"/>
              <a:ext cx="1671034" cy="246221"/>
              <a:chOff x="4274164" y="5155506"/>
              <a:chExt cx="1671034" cy="246221"/>
            </a:xfrm>
          </p:grpSpPr>
          <p:cxnSp>
            <p:nvCxnSpPr>
              <p:cNvPr id="170" name="Connector: Elbow 169">
                <a:extLst>
                  <a:ext uri="{FF2B5EF4-FFF2-40B4-BE49-F238E27FC236}">
                    <a16:creationId xmlns:a16="http://schemas.microsoft.com/office/drawing/2014/main" id="{02A5C254-3F8C-8824-E5BA-CA5DAD4A1FEA}"/>
                  </a:ext>
                </a:extLst>
              </p:cNvPr>
              <p:cNvCxnSpPr>
                <a:cxnSpLocks/>
                <a:stCxn id="12" idx="1"/>
                <a:endCxn id="15" idx="3"/>
              </p:cNvCxnSpPr>
              <p:nvPr/>
            </p:nvCxnSpPr>
            <p:spPr>
              <a:xfrm rot="10800000">
                <a:off x="4274164" y="5236047"/>
                <a:ext cx="1671034" cy="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629EE44-CFF5-5FED-5050-33B99CD00004}"/>
                  </a:ext>
                </a:extLst>
              </p:cNvPr>
              <p:cNvSpPr txBox="1"/>
              <p:nvPr/>
            </p:nvSpPr>
            <p:spPr>
              <a:xfrm>
                <a:off x="4749680" y="5155506"/>
                <a:ext cx="720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>
                    <a:solidFill>
                      <a:srgbClr val="00B050"/>
                    </a:solidFill>
                  </a:rPr>
                  <a:t>Optional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133FD8-74C4-AD08-5B36-460C0C975008}"/>
                </a:ext>
              </a:extLst>
            </p:cNvPr>
            <p:cNvGrpSpPr/>
            <p:nvPr/>
          </p:nvGrpSpPr>
          <p:grpSpPr>
            <a:xfrm>
              <a:off x="3319657" y="2415985"/>
              <a:ext cx="781654" cy="2194511"/>
              <a:chOff x="3319657" y="2415985"/>
              <a:chExt cx="781654" cy="2194511"/>
            </a:xfrm>
          </p:grpSpPr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F6B6A83-7D67-D967-3A0A-56D2CBA68B98}"/>
                  </a:ext>
                </a:extLst>
              </p:cNvPr>
              <p:cNvCxnSpPr>
                <a:cxnSpLocks/>
                <a:stCxn id="15" idx="0"/>
                <a:endCxn id="18" idx="1"/>
              </p:cNvCxnSpPr>
              <p:nvPr/>
            </p:nvCxnSpPr>
            <p:spPr>
              <a:xfrm rot="5400000" flipH="1" flipV="1">
                <a:off x="2705041" y="3214227"/>
                <a:ext cx="2194511" cy="598028"/>
              </a:xfrm>
              <a:prstGeom prst="bentConnector2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3687F57-F99B-0B6D-620A-165664E8BF79}"/>
                  </a:ext>
                </a:extLst>
              </p:cNvPr>
              <p:cNvSpPr txBox="1"/>
              <p:nvPr/>
            </p:nvSpPr>
            <p:spPr>
              <a:xfrm>
                <a:off x="3319657" y="4224325"/>
                <a:ext cx="3600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31C23BF-BCFF-1EBD-AED3-AFA2D84687CA}"/>
                </a:ext>
              </a:extLst>
            </p:cNvPr>
            <p:cNvGrpSpPr/>
            <p:nvPr/>
          </p:nvGrpSpPr>
          <p:grpSpPr>
            <a:xfrm>
              <a:off x="3948621" y="1433582"/>
              <a:ext cx="1417455" cy="578366"/>
              <a:chOff x="3948621" y="1433582"/>
              <a:chExt cx="1417455" cy="578366"/>
            </a:xfrm>
          </p:grpSpPr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EF3C94A4-A6A9-5CB3-9AD9-3062AD8F6632}"/>
                  </a:ext>
                </a:extLst>
              </p:cNvPr>
              <p:cNvCxnSpPr>
                <a:stCxn id="6" idx="2"/>
                <a:endCxn id="18" idx="0"/>
              </p:cNvCxnSpPr>
              <p:nvPr/>
            </p:nvCxnSpPr>
            <p:spPr>
              <a:xfrm rot="5400000">
                <a:off x="4368452" y="1722479"/>
                <a:ext cx="578366" cy="57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FD018EE-9049-7560-8EE5-2C82AFE4B824}"/>
                  </a:ext>
                </a:extLst>
              </p:cNvPr>
              <p:cNvSpPr txBox="1"/>
              <p:nvPr/>
            </p:nvSpPr>
            <p:spPr>
              <a:xfrm>
                <a:off x="3948621" y="1593927"/>
                <a:ext cx="14174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Previous Engagement</a:t>
                </a: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79503E2-8ECA-F37B-B4C8-9403D8B8BCF4}"/>
                </a:ext>
              </a:extLst>
            </p:cNvPr>
            <p:cNvGrpSpPr/>
            <p:nvPr/>
          </p:nvGrpSpPr>
          <p:grpSpPr>
            <a:xfrm>
              <a:off x="9328234" y="2292873"/>
              <a:ext cx="925519" cy="246221"/>
              <a:chOff x="9328234" y="2335445"/>
              <a:chExt cx="925519" cy="24622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7E53856B-FFE5-6BF4-8C33-009E9042064A}"/>
                  </a:ext>
                </a:extLst>
              </p:cNvPr>
              <p:cNvCxnSpPr>
                <a:stCxn id="8" idx="3"/>
                <a:endCxn id="13" idx="1"/>
              </p:cNvCxnSpPr>
              <p:nvPr/>
            </p:nvCxnSpPr>
            <p:spPr>
              <a:xfrm flipV="1">
                <a:off x="9328234" y="2415985"/>
                <a:ext cx="925519" cy="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25389F0-A7DC-C57D-03E1-F1AC08ECD570}"/>
                  </a:ext>
                </a:extLst>
              </p:cNvPr>
              <p:cNvSpPr txBox="1"/>
              <p:nvPr/>
            </p:nvSpPr>
            <p:spPr>
              <a:xfrm>
                <a:off x="9663884" y="2335445"/>
                <a:ext cx="2542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6B815E-C8DE-292B-6DC8-EDBC0D56AE3F}"/>
              </a:ext>
            </a:extLst>
          </p:cNvPr>
          <p:cNvGrpSpPr/>
          <p:nvPr/>
        </p:nvGrpSpPr>
        <p:grpSpPr>
          <a:xfrm>
            <a:off x="7486963" y="3070563"/>
            <a:ext cx="1629363" cy="2194512"/>
            <a:chOff x="7486963" y="3070563"/>
            <a:chExt cx="1629363" cy="2194512"/>
          </a:xfrm>
        </p:grpSpPr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A8ECFC42-7073-8B6E-B0F3-07A7DAD6D1D2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rot="5400000">
              <a:off x="7579320" y="4284107"/>
              <a:ext cx="888611" cy="1073325"/>
            </a:xfrm>
            <a:prstGeom prst="bentConnector2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801D7A-C54F-214C-96C1-42C13A2FFAAE}"/>
                </a:ext>
              </a:extLst>
            </p:cNvPr>
            <p:cNvSpPr/>
            <p:nvPr/>
          </p:nvSpPr>
          <p:spPr>
            <a:xfrm>
              <a:off x="8004248" y="3581933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Self-Assess Status Provided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002A13C2-CF9C-6EE7-C131-5E1339EB8051}"/>
                </a:ext>
              </a:extLst>
            </p:cNvPr>
            <p:cNvGrpSpPr/>
            <p:nvPr/>
          </p:nvGrpSpPr>
          <p:grpSpPr>
            <a:xfrm>
              <a:off x="8430242" y="3070563"/>
              <a:ext cx="254218" cy="511370"/>
              <a:chOff x="8430242" y="3070563"/>
              <a:chExt cx="254218" cy="511370"/>
            </a:xfrm>
          </p:grpSpPr>
          <p:cxnSp>
            <p:nvCxnSpPr>
              <p:cNvPr id="161" name="Connector: Elbow 160">
                <a:extLst>
                  <a:ext uri="{FF2B5EF4-FFF2-40B4-BE49-F238E27FC236}">
                    <a16:creationId xmlns:a16="http://schemas.microsoft.com/office/drawing/2014/main" id="{69FCC1FE-73F7-8063-E3B2-BD4CAC806379}"/>
                  </a:ext>
                </a:extLst>
              </p:cNvPr>
              <p:cNvCxnSpPr>
                <a:stCxn id="8" idx="2"/>
                <a:endCxn id="11" idx="0"/>
              </p:cNvCxnSpPr>
              <p:nvPr/>
            </p:nvCxnSpPr>
            <p:spPr>
              <a:xfrm rot="16200000" flipH="1">
                <a:off x="8303134" y="3324780"/>
                <a:ext cx="511370" cy="2935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F4F7DB44-B8F8-73D4-DEDE-67ECE57D549D}"/>
                  </a:ext>
                </a:extLst>
              </p:cNvPr>
              <p:cNvSpPr txBox="1"/>
              <p:nvPr/>
            </p:nvSpPr>
            <p:spPr>
              <a:xfrm>
                <a:off x="8430242" y="3169641"/>
                <a:ext cx="2542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No</a:t>
                </a:r>
              </a:p>
            </p:txBody>
          </p:sp>
        </p:grpSp>
      </p:grpSp>
      <p:pic>
        <p:nvPicPr>
          <p:cNvPr id="36" name="Picture 35" descr="A logo with a blue ribbon&#10;&#10;Description automatically generated">
            <a:extLst>
              <a:ext uri="{FF2B5EF4-FFF2-40B4-BE49-F238E27FC236}">
                <a16:creationId xmlns:a16="http://schemas.microsoft.com/office/drawing/2014/main" id="{B8ABCFF7-DD4D-0786-9B70-FBE10E49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195BE-8237-56ED-D1D1-C3CD7B4C952E}"/>
              </a:ext>
            </a:extLst>
          </p:cNvPr>
          <p:cNvGrpSpPr/>
          <p:nvPr/>
        </p:nvGrpSpPr>
        <p:grpSpPr>
          <a:xfrm>
            <a:off x="-12880283" y="-1848256"/>
            <a:ext cx="15059069" cy="7787673"/>
            <a:chOff x="384095" y="182482"/>
            <a:chExt cx="10981736" cy="5679114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69B4283-66F2-781D-04D8-42324B81E17E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1496173" y="808031"/>
              <a:ext cx="679770" cy="2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9A5A0388-C9FB-980F-6EC7-EFA2727DD6F4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288021" y="808031"/>
              <a:ext cx="599017" cy="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B809932-226C-138A-77A7-94290BE93C39}"/>
                </a:ext>
              </a:extLst>
            </p:cNvPr>
            <p:cNvCxnSpPr>
              <a:stCxn id="18" idx="3"/>
              <a:endCxn id="17" idx="1"/>
            </p:cNvCxnSpPr>
            <p:nvPr/>
          </p:nvCxnSpPr>
          <p:spPr>
            <a:xfrm>
              <a:off x="5213388" y="2415985"/>
              <a:ext cx="861987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AC00C2FF-4BA5-C7CA-4D66-6B85AB8376B8}"/>
                </a:ext>
              </a:extLst>
            </p:cNvPr>
            <p:cNvCxnSpPr>
              <a:stCxn id="17" idx="3"/>
              <a:endCxn id="8" idx="1"/>
            </p:cNvCxnSpPr>
            <p:nvPr/>
          </p:nvCxnSpPr>
          <p:spPr>
            <a:xfrm flipV="1">
              <a:off x="7187453" y="2415986"/>
              <a:ext cx="59901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B1C3B1A5-1300-32B3-C0E4-136783D8077C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rot="16200000" flipH="1">
              <a:off x="10464784" y="3165029"/>
              <a:ext cx="690896" cy="88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611EF83B-3A29-C17D-774F-E180A9C7D04B}"/>
                </a:ext>
              </a:extLst>
            </p:cNvPr>
            <p:cNvCxnSpPr>
              <a:stCxn id="14" idx="2"/>
              <a:endCxn id="19" idx="0"/>
            </p:cNvCxnSpPr>
            <p:nvPr/>
          </p:nvCxnSpPr>
          <p:spPr>
            <a:xfrm rot="16200000" flipH="1">
              <a:off x="10417182" y="4590654"/>
              <a:ext cx="481011" cy="17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98270C77-FFE7-060B-031A-D564771C2148}"/>
                </a:ext>
              </a:extLst>
            </p:cNvPr>
            <p:cNvCxnSpPr>
              <a:cxnSpLocks/>
              <a:stCxn id="19" idx="1"/>
              <a:endCxn id="12" idx="3"/>
            </p:cNvCxnSpPr>
            <p:nvPr/>
          </p:nvCxnSpPr>
          <p:spPr>
            <a:xfrm rot="10800000">
              <a:off x="7486962" y="5236048"/>
              <a:ext cx="2615538" cy="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21ABAC-0735-06E6-A506-F716E414EC90}"/>
                </a:ext>
              </a:extLst>
            </p:cNvPr>
            <p:cNvSpPr/>
            <p:nvPr/>
          </p:nvSpPr>
          <p:spPr>
            <a:xfrm>
              <a:off x="384095" y="403995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Log into Foireann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70E621-7F6E-C53A-700E-9B02CDED029C}"/>
                </a:ext>
              </a:extLst>
            </p:cNvPr>
            <p:cNvSpPr/>
            <p:nvPr/>
          </p:nvSpPr>
          <p:spPr>
            <a:xfrm>
              <a:off x="2175943" y="403993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Access Club Compás</a:t>
              </a:r>
            </a:p>
          </p:txBody>
        </p:sp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BC6DCC66-4A5C-C895-9D38-88C80C7F36A3}"/>
                </a:ext>
              </a:extLst>
            </p:cNvPr>
            <p:cNvSpPr/>
            <p:nvPr/>
          </p:nvSpPr>
          <p:spPr>
            <a:xfrm>
              <a:off x="3887038" y="182482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Club Compás Status?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FF5E5240-BE6B-33DC-D872-2E186008F804}"/>
                </a:ext>
              </a:extLst>
            </p:cNvPr>
            <p:cNvSpPr/>
            <p:nvPr/>
          </p:nvSpPr>
          <p:spPr>
            <a:xfrm>
              <a:off x="7786470" y="179043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 dirty="0"/>
                <a:t>Required Evidence Attached?</a:t>
              </a:r>
            </a:p>
          </p:txBody>
        </p:sp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21AF4CEC-81EA-C28D-D068-A2760DBC5346}"/>
                </a:ext>
              </a:extLst>
            </p:cNvPr>
            <p:cNvSpPr/>
            <p:nvPr/>
          </p:nvSpPr>
          <p:spPr>
            <a:xfrm>
              <a:off x="5945198" y="4610497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 dirty="0"/>
                <a:t>Minimum status?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7B5AFA-68AD-0FB8-ACA6-7F33DF088C3A}"/>
                </a:ext>
              </a:extLst>
            </p:cNvPr>
            <p:cNvSpPr/>
            <p:nvPr/>
          </p:nvSpPr>
          <p:spPr>
            <a:xfrm>
              <a:off x="10253753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Apply for Official Assessment</a:t>
              </a:r>
            </a:p>
          </p:txBody>
        </p:sp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2C413A1A-3FA5-FF04-820B-7AFDEA6D1C1F}"/>
                </a:ext>
              </a:extLst>
            </p:cNvPr>
            <p:cNvSpPr/>
            <p:nvPr/>
          </p:nvSpPr>
          <p:spPr>
            <a:xfrm>
              <a:off x="10178127" y="3510918"/>
              <a:ext cx="1112078" cy="873149"/>
            </a:xfrm>
            <a:prstGeom prst="flowChartMultidocument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Evidence Reviewed</a:t>
              </a:r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FF313783-7018-8E54-7EBE-EA1ACCA8C404}"/>
                </a:ext>
              </a:extLst>
            </p:cNvPr>
            <p:cNvSpPr/>
            <p:nvPr/>
          </p:nvSpPr>
          <p:spPr>
            <a:xfrm>
              <a:off x="2732400" y="461049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Facilitated Action Planning?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2D6569-EA4E-2704-F8A9-DC8E45517F9F}"/>
                </a:ext>
              </a:extLst>
            </p:cNvPr>
            <p:cNvSpPr/>
            <p:nvPr/>
          </p:nvSpPr>
          <p:spPr>
            <a:xfrm>
              <a:off x="6075375" y="2011949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Update criteria as required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079ADE-76C9-2B88-5FC5-2937C595C5E3}"/>
                </a:ext>
              </a:extLst>
            </p:cNvPr>
            <p:cNvSpPr/>
            <p:nvPr/>
          </p:nvSpPr>
          <p:spPr>
            <a:xfrm>
              <a:off x="4101310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 dirty="0"/>
                <a:t>Existing Assessment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D4317-22F8-0C58-42FF-EB0A45425F40}"/>
                </a:ext>
              </a:extLst>
            </p:cNvPr>
            <p:cNvSpPr/>
            <p:nvPr/>
          </p:nvSpPr>
          <p:spPr>
            <a:xfrm>
              <a:off x="10102500" y="4832012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Assessed Status Confirmed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D95A708-34EE-37F8-F9D7-0890EEB983A5}"/>
                </a:ext>
              </a:extLst>
            </p:cNvPr>
            <p:cNvGrpSpPr/>
            <p:nvPr/>
          </p:nvGrpSpPr>
          <p:grpSpPr>
            <a:xfrm>
              <a:off x="4274164" y="5112934"/>
              <a:ext cx="1671034" cy="246221"/>
              <a:chOff x="4274164" y="5155506"/>
              <a:chExt cx="1671034" cy="246221"/>
            </a:xfrm>
          </p:grpSpPr>
          <p:cxnSp>
            <p:nvCxnSpPr>
              <p:cNvPr id="170" name="Connector: Elbow 169">
                <a:extLst>
                  <a:ext uri="{FF2B5EF4-FFF2-40B4-BE49-F238E27FC236}">
                    <a16:creationId xmlns:a16="http://schemas.microsoft.com/office/drawing/2014/main" id="{02A5C254-3F8C-8824-E5BA-CA5DAD4A1FEA}"/>
                  </a:ext>
                </a:extLst>
              </p:cNvPr>
              <p:cNvCxnSpPr>
                <a:cxnSpLocks/>
                <a:stCxn id="12" idx="1"/>
                <a:endCxn id="15" idx="3"/>
              </p:cNvCxnSpPr>
              <p:nvPr/>
            </p:nvCxnSpPr>
            <p:spPr>
              <a:xfrm rot="10800000">
                <a:off x="4274164" y="5236047"/>
                <a:ext cx="1671034" cy="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629EE44-CFF5-5FED-5050-33B99CD00004}"/>
                  </a:ext>
                </a:extLst>
              </p:cNvPr>
              <p:cNvSpPr txBox="1"/>
              <p:nvPr/>
            </p:nvSpPr>
            <p:spPr>
              <a:xfrm>
                <a:off x="4749680" y="5155506"/>
                <a:ext cx="720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>
                    <a:solidFill>
                      <a:srgbClr val="00B050"/>
                    </a:solidFill>
                  </a:rPr>
                  <a:t>Optional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133FD8-74C4-AD08-5B36-460C0C975008}"/>
                </a:ext>
              </a:extLst>
            </p:cNvPr>
            <p:cNvGrpSpPr/>
            <p:nvPr/>
          </p:nvGrpSpPr>
          <p:grpSpPr>
            <a:xfrm>
              <a:off x="3319657" y="2415985"/>
              <a:ext cx="781654" cy="2194511"/>
              <a:chOff x="3319657" y="2415985"/>
              <a:chExt cx="781654" cy="2194511"/>
            </a:xfrm>
          </p:grpSpPr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F6B6A83-7D67-D967-3A0A-56D2CBA68B98}"/>
                  </a:ext>
                </a:extLst>
              </p:cNvPr>
              <p:cNvCxnSpPr>
                <a:cxnSpLocks/>
                <a:stCxn id="15" idx="0"/>
                <a:endCxn id="18" idx="1"/>
              </p:cNvCxnSpPr>
              <p:nvPr/>
            </p:nvCxnSpPr>
            <p:spPr>
              <a:xfrm rot="5400000" flipH="1" flipV="1">
                <a:off x="2705041" y="3214227"/>
                <a:ext cx="2194511" cy="598028"/>
              </a:xfrm>
              <a:prstGeom prst="bentConnector2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3687F57-F99B-0B6D-620A-165664E8BF79}"/>
                  </a:ext>
                </a:extLst>
              </p:cNvPr>
              <p:cNvSpPr txBox="1"/>
              <p:nvPr/>
            </p:nvSpPr>
            <p:spPr>
              <a:xfrm>
                <a:off x="3319657" y="4224325"/>
                <a:ext cx="3600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31C23BF-BCFF-1EBD-AED3-AFA2D84687CA}"/>
                </a:ext>
              </a:extLst>
            </p:cNvPr>
            <p:cNvGrpSpPr/>
            <p:nvPr/>
          </p:nvGrpSpPr>
          <p:grpSpPr>
            <a:xfrm>
              <a:off x="3948621" y="1433582"/>
              <a:ext cx="1417455" cy="578366"/>
              <a:chOff x="3948621" y="1433582"/>
              <a:chExt cx="1417455" cy="578366"/>
            </a:xfrm>
          </p:grpSpPr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EF3C94A4-A6A9-5CB3-9AD9-3062AD8F6632}"/>
                  </a:ext>
                </a:extLst>
              </p:cNvPr>
              <p:cNvCxnSpPr>
                <a:stCxn id="6" idx="2"/>
                <a:endCxn id="18" idx="0"/>
              </p:cNvCxnSpPr>
              <p:nvPr/>
            </p:nvCxnSpPr>
            <p:spPr>
              <a:xfrm rot="5400000">
                <a:off x="4368452" y="1722479"/>
                <a:ext cx="578366" cy="57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FD018EE-9049-7560-8EE5-2C82AFE4B824}"/>
                  </a:ext>
                </a:extLst>
              </p:cNvPr>
              <p:cNvSpPr txBox="1"/>
              <p:nvPr/>
            </p:nvSpPr>
            <p:spPr>
              <a:xfrm>
                <a:off x="3948621" y="1593927"/>
                <a:ext cx="14174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Previous Engagement</a:t>
                </a: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79503E2-8ECA-F37B-B4C8-9403D8B8BCF4}"/>
                </a:ext>
              </a:extLst>
            </p:cNvPr>
            <p:cNvGrpSpPr/>
            <p:nvPr/>
          </p:nvGrpSpPr>
          <p:grpSpPr>
            <a:xfrm>
              <a:off x="9328234" y="2292873"/>
              <a:ext cx="925519" cy="246221"/>
              <a:chOff x="9328234" y="2335445"/>
              <a:chExt cx="925519" cy="24622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7E53856B-FFE5-6BF4-8C33-009E9042064A}"/>
                  </a:ext>
                </a:extLst>
              </p:cNvPr>
              <p:cNvCxnSpPr>
                <a:stCxn id="8" idx="3"/>
                <a:endCxn id="13" idx="1"/>
              </p:cNvCxnSpPr>
              <p:nvPr/>
            </p:nvCxnSpPr>
            <p:spPr>
              <a:xfrm flipV="1">
                <a:off x="9328234" y="2415985"/>
                <a:ext cx="925519" cy="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25389F0-A7DC-C57D-03E1-F1AC08ECD570}"/>
                  </a:ext>
                </a:extLst>
              </p:cNvPr>
              <p:cNvSpPr txBox="1"/>
              <p:nvPr/>
            </p:nvSpPr>
            <p:spPr>
              <a:xfrm>
                <a:off x="9663884" y="2335445"/>
                <a:ext cx="2542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</p:grp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AC94FE7-85BC-26A0-2278-49FBF967D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984512"/>
              </p:ext>
            </p:extLst>
          </p:nvPr>
        </p:nvGraphicFramePr>
        <p:xfrm>
          <a:off x="2575827" y="1156130"/>
          <a:ext cx="9486464" cy="392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17F04243-2B84-A1AF-81F4-1DCC141A1F96}"/>
              </a:ext>
            </a:extLst>
          </p:cNvPr>
          <p:cNvSpPr/>
          <p:nvPr/>
        </p:nvSpPr>
        <p:spPr>
          <a:xfrm>
            <a:off x="2105149" y="1553028"/>
            <a:ext cx="598562" cy="3359761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A logo with a blue ribbon&#10;&#10;Description automatically generated">
            <a:extLst>
              <a:ext uri="{FF2B5EF4-FFF2-40B4-BE49-F238E27FC236}">
                <a16:creationId xmlns:a16="http://schemas.microsoft.com/office/drawing/2014/main" id="{01FCDA34-0568-3D1E-CDDF-8892451C7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5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4832-2570-867F-CAEF-306EBDE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The Assessment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7FB8-DD42-3FC4-75CC-F13A8924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99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IE" dirty="0"/>
              <a:t>Appointed Assessor logs into Foireann to access application for assigned Club</a:t>
            </a:r>
          </a:p>
          <a:p>
            <a:pPr>
              <a:lnSpc>
                <a:spcPct val="160000"/>
              </a:lnSpc>
            </a:pPr>
            <a:r>
              <a:rPr lang="en-IE" dirty="0"/>
              <a:t>Assessor reviews assigned criteria and associated evidence within Foireann</a:t>
            </a:r>
          </a:p>
          <a:p>
            <a:pPr>
              <a:lnSpc>
                <a:spcPct val="160000"/>
              </a:lnSpc>
            </a:pPr>
            <a:r>
              <a:rPr lang="en-IE" dirty="0"/>
              <a:t>Each criteria is marked as approved or…</a:t>
            </a:r>
          </a:p>
          <a:p>
            <a:pPr>
              <a:lnSpc>
                <a:spcPct val="160000"/>
              </a:lnSpc>
            </a:pPr>
            <a:r>
              <a:rPr lang="en-IE" dirty="0"/>
              <a:t>More information needed with advice on how to address</a:t>
            </a:r>
          </a:p>
          <a:p>
            <a:pPr>
              <a:lnSpc>
                <a:spcPct val="160000"/>
              </a:lnSpc>
            </a:pPr>
            <a:r>
              <a:rPr lang="en-IE" dirty="0"/>
              <a:t>All criteria is assessed - regardless of individual criteria outcome</a:t>
            </a:r>
          </a:p>
          <a:p>
            <a:pPr>
              <a:lnSpc>
                <a:spcPct val="160000"/>
              </a:lnSpc>
            </a:pPr>
            <a:r>
              <a:rPr lang="en-IE" dirty="0"/>
              <a:t>Any application not meeting requirements is sent back to Club for amendment</a:t>
            </a:r>
          </a:p>
          <a:p>
            <a:pPr>
              <a:lnSpc>
                <a:spcPct val="160000"/>
              </a:lnSpc>
            </a:pPr>
            <a:r>
              <a:rPr lang="en-IE" dirty="0"/>
              <a:t>Resubmitted applications reassessed – relevant criteria only</a:t>
            </a:r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CC155D2D-1CE2-F3EB-2467-A54154C6A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195BE-8237-56ED-D1D1-C3CD7B4C952E}"/>
              </a:ext>
            </a:extLst>
          </p:cNvPr>
          <p:cNvGrpSpPr/>
          <p:nvPr/>
        </p:nvGrpSpPr>
        <p:grpSpPr>
          <a:xfrm>
            <a:off x="-12880283" y="-1848256"/>
            <a:ext cx="15059069" cy="7787673"/>
            <a:chOff x="384095" y="182482"/>
            <a:chExt cx="10981736" cy="5679114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69B4283-66F2-781D-04D8-42324B81E17E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1496173" y="808031"/>
              <a:ext cx="679770" cy="2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9A5A0388-C9FB-980F-6EC7-EFA2727DD6F4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3288021" y="808031"/>
              <a:ext cx="599017" cy="1"/>
            </a:xfrm>
            <a:prstGeom prst="bentConnector3">
              <a:avLst/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B809932-226C-138A-77A7-94290BE93C39}"/>
                </a:ext>
              </a:extLst>
            </p:cNvPr>
            <p:cNvCxnSpPr>
              <a:stCxn id="18" idx="3"/>
              <a:endCxn id="17" idx="1"/>
            </p:cNvCxnSpPr>
            <p:nvPr/>
          </p:nvCxnSpPr>
          <p:spPr>
            <a:xfrm>
              <a:off x="5213388" y="2415985"/>
              <a:ext cx="861987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AC00C2FF-4BA5-C7CA-4D66-6B85AB8376B8}"/>
                </a:ext>
              </a:extLst>
            </p:cNvPr>
            <p:cNvCxnSpPr>
              <a:stCxn id="17" idx="3"/>
              <a:endCxn id="8" idx="1"/>
            </p:cNvCxnSpPr>
            <p:nvPr/>
          </p:nvCxnSpPr>
          <p:spPr>
            <a:xfrm flipV="1">
              <a:off x="7187453" y="2415986"/>
              <a:ext cx="59901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B1C3B1A5-1300-32B3-C0E4-136783D8077C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rot="16200000" flipH="1">
              <a:off x="10464784" y="3165029"/>
              <a:ext cx="690896" cy="88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611EF83B-3A29-C17D-774F-E180A9C7D04B}"/>
                </a:ext>
              </a:extLst>
            </p:cNvPr>
            <p:cNvCxnSpPr>
              <a:stCxn id="14" idx="2"/>
              <a:endCxn id="19" idx="0"/>
            </p:cNvCxnSpPr>
            <p:nvPr/>
          </p:nvCxnSpPr>
          <p:spPr>
            <a:xfrm rot="16200000" flipH="1">
              <a:off x="10417182" y="4590654"/>
              <a:ext cx="481011" cy="17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98270C77-FFE7-060B-031A-D564771C2148}"/>
                </a:ext>
              </a:extLst>
            </p:cNvPr>
            <p:cNvCxnSpPr>
              <a:cxnSpLocks/>
              <a:stCxn id="19" idx="1"/>
              <a:endCxn id="12" idx="3"/>
            </p:cNvCxnSpPr>
            <p:nvPr/>
          </p:nvCxnSpPr>
          <p:spPr>
            <a:xfrm rot="10800000">
              <a:off x="7486962" y="5236048"/>
              <a:ext cx="2615538" cy="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C63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21ABAC-0735-06E6-A506-F716E414EC90}"/>
                </a:ext>
              </a:extLst>
            </p:cNvPr>
            <p:cNvSpPr/>
            <p:nvPr/>
          </p:nvSpPr>
          <p:spPr>
            <a:xfrm>
              <a:off x="384095" y="403995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Log into Foireann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70E621-7F6E-C53A-700E-9B02CDED029C}"/>
                </a:ext>
              </a:extLst>
            </p:cNvPr>
            <p:cNvSpPr/>
            <p:nvPr/>
          </p:nvSpPr>
          <p:spPr>
            <a:xfrm>
              <a:off x="2175943" y="403993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Access Club Compás</a:t>
              </a:r>
            </a:p>
          </p:txBody>
        </p:sp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BC6DCC66-4A5C-C895-9D38-88C80C7F36A3}"/>
                </a:ext>
              </a:extLst>
            </p:cNvPr>
            <p:cNvSpPr/>
            <p:nvPr/>
          </p:nvSpPr>
          <p:spPr>
            <a:xfrm>
              <a:off x="3887038" y="182482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Club Compás Status?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a16="http://schemas.microsoft.com/office/drawing/2014/main" id="{FF5E5240-BE6B-33DC-D872-2E186008F804}"/>
                </a:ext>
              </a:extLst>
            </p:cNvPr>
            <p:cNvSpPr/>
            <p:nvPr/>
          </p:nvSpPr>
          <p:spPr>
            <a:xfrm>
              <a:off x="7786470" y="179043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 dirty="0"/>
                <a:t>Required Evidence Attached?</a:t>
              </a:r>
            </a:p>
          </p:txBody>
        </p:sp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21AF4CEC-81EA-C28D-D068-A2760DBC5346}"/>
                </a:ext>
              </a:extLst>
            </p:cNvPr>
            <p:cNvSpPr/>
            <p:nvPr/>
          </p:nvSpPr>
          <p:spPr>
            <a:xfrm>
              <a:off x="5945198" y="4610497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 dirty="0"/>
                <a:t>Minimum status?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7B5AFA-68AD-0FB8-ACA6-7F33DF088C3A}"/>
                </a:ext>
              </a:extLst>
            </p:cNvPr>
            <p:cNvSpPr/>
            <p:nvPr/>
          </p:nvSpPr>
          <p:spPr>
            <a:xfrm>
              <a:off x="10253753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Apply for Official Assessment</a:t>
              </a:r>
            </a:p>
          </p:txBody>
        </p:sp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2C413A1A-3FA5-FF04-820B-7AFDEA6D1C1F}"/>
                </a:ext>
              </a:extLst>
            </p:cNvPr>
            <p:cNvSpPr/>
            <p:nvPr/>
          </p:nvSpPr>
          <p:spPr>
            <a:xfrm>
              <a:off x="10178127" y="3510918"/>
              <a:ext cx="1112078" cy="873149"/>
            </a:xfrm>
            <a:prstGeom prst="flowChartMultidocument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Evidence Reviewed</a:t>
              </a:r>
            </a:p>
          </p:txBody>
        </p:sp>
        <p:sp>
          <p:nvSpPr>
            <p:cNvPr id="15" name="Flowchart: Decision 14">
              <a:extLst>
                <a:ext uri="{FF2B5EF4-FFF2-40B4-BE49-F238E27FC236}">
                  <a16:creationId xmlns:a16="http://schemas.microsoft.com/office/drawing/2014/main" id="{FF313783-7018-8E54-7EBE-EA1ACCA8C404}"/>
                </a:ext>
              </a:extLst>
            </p:cNvPr>
            <p:cNvSpPr/>
            <p:nvPr/>
          </p:nvSpPr>
          <p:spPr>
            <a:xfrm>
              <a:off x="2732400" y="4610496"/>
              <a:ext cx="1541764" cy="1251099"/>
            </a:xfrm>
            <a:prstGeom prst="flowChartDecision">
              <a:avLst/>
            </a:prstGeom>
            <a:solidFill>
              <a:srgbClr val="00B0F0"/>
            </a:solidFill>
            <a:ln>
              <a:solidFill>
                <a:srgbClr val="0C63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IE" sz="1300"/>
                <a:t>Facilitated Action Planning?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2D6569-EA4E-2704-F8A9-DC8E45517F9F}"/>
                </a:ext>
              </a:extLst>
            </p:cNvPr>
            <p:cNvSpPr/>
            <p:nvPr/>
          </p:nvSpPr>
          <p:spPr>
            <a:xfrm>
              <a:off x="6075375" y="2011949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Update criteria as required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079ADE-76C9-2B88-5FC5-2937C595C5E3}"/>
                </a:ext>
              </a:extLst>
            </p:cNvPr>
            <p:cNvSpPr/>
            <p:nvPr/>
          </p:nvSpPr>
          <p:spPr>
            <a:xfrm>
              <a:off x="4101310" y="2011947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 dirty="0"/>
                <a:t>Existing Assessment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D4317-22F8-0C58-42FF-EB0A45425F40}"/>
                </a:ext>
              </a:extLst>
            </p:cNvPr>
            <p:cNvSpPr/>
            <p:nvPr/>
          </p:nvSpPr>
          <p:spPr>
            <a:xfrm>
              <a:off x="10102500" y="4832012"/>
              <a:ext cx="1112078" cy="808075"/>
            </a:xfrm>
            <a:prstGeom prst="rect">
              <a:avLst/>
            </a:prstGeom>
            <a:solidFill>
              <a:srgbClr val="0C638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300"/>
                <a:t>Assessed Status Confirmed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8D95A708-34EE-37F8-F9D7-0890EEB983A5}"/>
                </a:ext>
              </a:extLst>
            </p:cNvPr>
            <p:cNvGrpSpPr/>
            <p:nvPr/>
          </p:nvGrpSpPr>
          <p:grpSpPr>
            <a:xfrm>
              <a:off x="4274164" y="5112934"/>
              <a:ext cx="1671034" cy="246221"/>
              <a:chOff x="4274164" y="5155506"/>
              <a:chExt cx="1671034" cy="246221"/>
            </a:xfrm>
          </p:grpSpPr>
          <p:cxnSp>
            <p:nvCxnSpPr>
              <p:cNvPr id="170" name="Connector: Elbow 169">
                <a:extLst>
                  <a:ext uri="{FF2B5EF4-FFF2-40B4-BE49-F238E27FC236}">
                    <a16:creationId xmlns:a16="http://schemas.microsoft.com/office/drawing/2014/main" id="{02A5C254-3F8C-8824-E5BA-CA5DAD4A1FEA}"/>
                  </a:ext>
                </a:extLst>
              </p:cNvPr>
              <p:cNvCxnSpPr>
                <a:cxnSpLocks/>
                <a:stCxn id="12" idx="1"/>
                <a:endCxn id="15" idx="3"/>
              </p:cNvCxnSpPr>
              <p:nvPr/>
            </p:nvCxnSpPr>
            <p:spPr>
              <a:xfrm rot="10800000">
                <a:off x="4274164" y="5236047"/>
                <a:ext cx="1671034" cy="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629EE44-CFF5-5FED-5050-33B99CD00004}"/>
                  </a:ext>
                </a:extLst>
              </p:cNvPr>
              <p:cNvSpPr txBox="1"/>
              <p:nvPr/>
            </p:nvSpPr>
            <p:spPr>
              <a:xfrm>
                <a:off x="4749680" y="5155506"/>
                <a:ext cx="720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>
                    <a:solidFill>
                      <a:srgbClr val="00B050"/>
                    </a:solidFill>
                  </a:rPr>
                  <a:t>Optional</a:t>
                </a: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133FD8-74C4-AD08-5B36-460C0C975008}"/>
                </a:ext>
              </a:extLst>
            </p:cNvPr>
            <p:cNvGrpSpPr/>
            <p:nvPr/>
          </p:nvGrpSpPr>
          <p:grpSpPr>
            <a:xfrm>
              <a:off x="3319657" y="2415985"/>
              <a:ext cx="781654" cy="2194511"/>
              <a:chOff x="3319657" y="2415985"/>
              <a:chExt cx="781654" cy="2194511"/>
            </a:xfrm>
          </p:grpSpPr>
          <p:cxnSp>
            <p:nvCxnSpPr>
              <p:cNvPr id="199" name="Connector: Elbow 198">
                <a:extLst>
                  <a:ext uri="{FF2B5EF4-FFF2-40B4-BE49-F238E27FC236}">
                    <a16:creationId xmlns:a16="http://schemas.microsoft.com/office/drawing/2014/main" id="{6F6B6A83-7D67-D967-3A0A-56D2CBA68B98}"/>
                  </a:ext>
                </a:extLst>
              </p:cNvPr>
              <p:cNvCxnSpPr>
                <a:cxnSpLocks/>
                <a:stCxn id="15" idx="0"/>
                <a:endCxn id="18" idx="1"/>
              </p:cNvCxnSpPr>
              <p:nvPr/>
            </p:nvCxnSpPr>
            <p:spPr>
              <a:xfrm rot="5400000" flipH="1" flipV="1">
                <a:off x="2705041" y="3214227"/>
                <a:ext cx="2194511" cy="598028"/>
              </a:xfrm>
              <a:prstGeom prst="bentConnector2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C3687F57-F99B-0B6D-620A-165664E8BF79}"/>
                  </a:ext>
                </a:extLst>
              </p:cNvPr>
              <p:cNvSpPr txBox="1"/>
              <p:nvPr/>
            </p:nvSpPr>
            <p:spPr>
              <a:xfrm>
                <a:off x="3319657" y="4224325"/>
                <a:ext cx="3600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931C23BF-BCFF-1EBD-AED3-AFA2D84687CA}"/>
                </a:ext>
              </a:extLst>
            </p:cNvPr>
            <p:cNvGrpSpPr/>
            <p:nvPr/>
          </p:nvGrpSpPr>
          <p:grpSpPr>
            <a:xfrm>
              <a:off x="3948621" y="1433582"/>
              <a:ext cx="1417455" cy="578366"/>
              <a:chOff x="3948621" y="1433582"/>
              <a:chExt cx="1417455" cy="578366"/>
            </a:xfrm>
          </p:grpSpPr>
          <p:cxnSp>
            <p:nvCxnSpPr>
              <p:cNvPr id="29" name="Connector: Elbow 28">
                <a:extLst>
                  <a:ext uri="{FF2B5EF4-FFF2-40B4-BE49-F238E27FC236}">
                    <a16:creationId xmlns:a16="http://schemas.microsoft.com/office/drawing/2014/main" id="{EF3C94A4-A6A9-5CB3-9AD9-3062AD8F6632}"/>
                  </a:ext>
                </a:extLst>
              </p:cNvPr>
              <p:cNvCxnSpPr>
                <a:stCxn id="6" idx="2"/>
                <a:endCxn id="18" idx="0"/>
              </p:cNvCxnSpPr>
              <p:nvPr/>
            </p:nvCxnSpPr>
            <p:spPr>
              <a:xfrm rot="5400000">
                <a:off x="4368452" y="1722479"/>
                <a:ext cx="578366" cy="57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FD018EE-9049-7560-8EE5-2C82AFE4B824}"/>
                  </a:ext>
                </a:extLst>
              </p:cNvPr>
              <p:cNvSpPr txBox="1"/>
              <p:nvPr/>
            </p:nvSpPr>
            <p:spPr>
              <a:xfrm>
                <a:off x="3948621" y="1593927"/>
                <a:ext cx="14174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Previous Engagement</a:t>
                </a: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79503E2-8ECA-F37B-B4C8-9403D8B8BCF4}"/>
                </a:ext>
              </a:extLst>
            </p:cNvPr>
            <p:cNvGrpSpPr/>
            <p:nvPr/>
          </p:nvGrpSpPr>
          <p:grpSpPr>
            <a:xfrm>
              <a:off x="9328234" y="2292873"/>
              <a:ext cx="925519" cy="246221"/>
              <a:chOff x="9328234" y="2335445"/>
              <a:chExt cx="925519" cy="24622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7E53856B-FFE5-6BF4-8C33-009E9042064A}"/>
                  </a:ext>
                </a:extLst>
              </p:cNvPr>
              <p:cNvCxnSpPr>
                <a:stCxn id="8" idx="3"/>
                <a:endCxn id="13" idx="1"/>
              </p:cNvCxnSpPr>
              <p:nvPr/>
            </p:nvCxnSpPr>
            <p:spPr>
              <a:xfrm flipV="1">
                <a:off x="9328234" y="2415985"/>
                <a:ext cx="925519" cy="1"/>
              </a:xfrm>
              <a:prstGeom prst="bentConnector3">
                <a:avLst/>
              </a:prstGeom>
              <a:ln w="28575">
                <a:solidFill>
                  <a:srgbClr val="0C638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D25389F0-A7DC-C57D-03E1-F1AC08ECD570}"/>
                  </a:ext>
                </a:extLst>
              </p:cNvPr>
              <p:cNvSpPr txBox="1"/>
              <p:nvPr/>
            </p:nvSpPr>
            <p:spPr>
              <a:xfrm>
                <a:off x="9663884" y="2335445"/>
                <a:ext cx="25421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IE" sz="1000" b="1"/>
                  <a:t>Yes</a:t>
                </a:r>
              </a:p>
            </p:txBody>
          </p:sp>
        </p:grpSp>
      </p:grp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AC94FE7-85BC-26A0-2278-49FBF967D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255151"/>
              </p:ext>
            </p:extLst>
          </p:nvPr>
        </p:nvGraphicFramePr>
        <p:xfrm>
          <a:off x="2575827" y="1156130"/>
          <a:ext cx="9486464" cy="392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17F04243-2B84-A1AF-81F4-1DCC141A1F96}"/>
              </a:ext>
            </a:extLst>
          </p:cNvPr>
          <p:cNvSpPr/>
          <p:nvPr/>
        </p:nvSpPr>
        <p:spPr>
          <a:xfrm>
            <a:off x="2105149" y="1553028"/>
            <a:ext cx="598562" cy="3359761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A logo with a blue ribbon&#10;&#10;Description automatically generated">
            <a:extLst>
              <a:ext uri="{FF2B5EF4-FFF2-40B4-BE49-F238E27FC236}">
                <a16:creationId xmlns:a16="http://schemas.microsoft.com/office/drawing/2014/main" id="{E1CE27AB-F79F-6C2F-EEDF-AE09974A0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32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4832-2570-867F-CAEF-306EBDE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Rewards &amp; Recognition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340C7CC-0C2E-092C-9791-CB6FF790C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576148"/>
              </p:ext>
            </p:extLst>
          </p:nvPr>
        </p:nvGraphicFramePr>
        <p:xfrm>
          <a:off x="1300270" y="1683205"/>
          <a:ext cx="9591460" cy="417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logo with a blue ribbon&#10;&#10;Description automatically generated">
            <a:extLst>
              <a:ext uri="{FF2B5EF4-FFF2-40B4-BE49-F238E27FC236}">
                <a16:creationId xmlns:a16="http://schemas.microsoft.com/office/drawing/2014/main" id="{11A3F1F5-935F-5C80-C0A8-63A28C3CB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4832-2570-867F-CAEF-306EBDE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Rewards &amp; Recognition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21FC5B-A975-78B3-CF73-0E50EB63F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8767"/>
              </p:ext>
            </p:extLst>
          </p:nvPr>
        </p:nvGraphicFramePr>
        <p:xfrm>
          <a:off x="838199" y="1367883"/>
          <a:ext cx="10515603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479">
                  <a:extLst>
                    <a:ext uri="{9D8B030D-6E8A-4147-A177-3AD203B41FA5}">
                      <a16:colId xmlns:a16="http://schemas.microsoft.com/office/drawing/2014/main" val="4984302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211582747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89610772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3941906947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679909188"/>
                    </a:ext>
                  </a:extLst>
                </a:gridCol>
              </a:tblGrid>
              <a:tr h="362601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Bronze</a:t>
                      </a:r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Gold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Platinum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3232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Plaque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2256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08959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Banner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80382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Digital brand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485020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Club Compás ‘</a:t>
                      </a:r>
                      <a:r>
                        <a:rPr lang="en-IE" err="1"/>
                        <a:t>Bosca</a:t>
                      </a:r>
                      <a:r>
                        <a:rPr lang="en-IE"/>
                        <a:t> Fáilte’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21247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Professional Photos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1329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en-IE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54929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Expanded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62477"/>
                  </a:ext>
                </a:extLst>
              </a:tr>
              <a:tr h="151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442693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Compás Case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17241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Recognised at County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13966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Recognised at Provincial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076521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Recognised at National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84695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688692C-A252-7AB7-4F9C-792A79BA8EDA}"/>
              </a:ext>
            </a:extLst>
          </p:cNvPr>
          <p:cNvGrpSpPr/>
          <p:nvPr/>
        </p:nvGrpSpPr>
        <p:grpSpPr>
          <a:xfrm>
            <a:off x="10449511" y="1806681"/>
            <a:ext cx="265992" cy="262899"/>
            <a:chOff x="4162567" y="1944806"/>
            <a:chExt cx="586854" cy="5800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2CD995-F12E-2487-C4B7-56CBF72F2EA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B5338137-E381-37D6-D2A7-0E8D8948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C21D95-A62F-DDA9-ACA1-BBAE1670F667}"/>
              </a:ext>
            </a:extLst>
          </p:cNvPr>
          <p:cNvGrpSpPr/>
          <p:nvPr/>
        </p:nvGrpSpPr>
        <p:grpSpPr>
          <a:xfrm>
            <a:off x="5767441" y="1806681"/>
            <a:ext cx="265992" cy="262899"/>
            <a:chOff x="4162567" y="1944806"/>
            <a:chExt cx="586854" cy="58003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FB57A-73F6-39CF-503B-6C17575AC5AC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2" name="Graphic 31" descr="Checkmark with solid fill">
              <a:extLst>
                <a:ext uri="{FF2B5EF4-FFF2-40B4-BE49-F238E27FC236}">
                  <a16:creationId xmlns:a16="http://schemas.microsoft.com/office/drawing/2014/main" id="{959162FC-E1F6-FCC9-83E6-FB72AFFE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692B1C-D97C-A50F-34D2-76DE290F96E7}"/>
              </a:ext>
            </a:extLst>
          </p:cNvPr>
          <p:cNvGrpSpPr/>
          <p:nvPr/>
        </p:nvGrpSpPr>
        <p:grpSpPr>
          <a:xfrm>
            <a:off x="7327771" y="1806681"/>
            <a:ext cx="265992" cy="262899"/>
            <a:chOff x="4162567" y="1944806"/>
            <a:chExt cx="586854" cy="58003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2E9858-1163-AC68-E733-2BC2FE41903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5" name="Graphic 34" descr="Checkmark with solid fill">
              <a:extLst>
                <a:ext uri="{FF2B5EF4-FFF2-40B4-BE49-F238E27FC236}">
                  <a16:creationId xmlns:a16="http://schemas.microsoft.com/office/drawing/2014/main" id="{60131874-5EBB-B2D1-1ADD-185E3F82C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5B9C76-A609-72EC-809E-B1A4016FA00F}"/>
              </a:ext>
            </a:extLst>
          </p:cNvPr>
          <p:cNvGrpSpPr/>
          <p:nvPr/>
        </p:nvGrpSpPr>
        <p:grpSpPr>
          <a:xfrm>
            <a:off x="8886235" y="1806681"/>
            <a:ext cx="265992" cy="262899"/>
            <a:chOff x="4162567" y="1944806"/>
            <a:chExt cx="586854" cy="58003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8A7C18-8AD5-6AB4-F0A3-E03AF032AB2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8" name="Graphic 37" descr="Checkmark with solid fill">
              <a:extLst>
                <a:ext uri="{FF2B5EF4-FFF2-40B4-BE49-F238E27FC236}">
                  <a16:creationId xmlns:a16="http://schemas.microsoft.com/office/drawing/2014/main" id="{F7D8BD81-811E-E4A0-75E7-6A347EC5A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2E58C1-F3DC-0F83-93D7-DC715A14DFC1}"/>
              </a:ext>
            </a:extLst>
          </p:cNvPr>
          <p:cNvGrpSpPr/>
          <p:nvPr/>
        </p:nvGrpSpPr>
        <p:grpSpPr>
          <a:xfrm>
            <a:off x="10449511" y="2534975"/>
            <a:ext cx="265992" cy="262899"/>
            <a:chOff x="4162567" y="1944806"/>
            <a:chExt cx="586854" cy="58003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23CE928-5083-61A5-DA27-F8B28C155833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2" name="Graphic 51" descr="Checkmark with solid fill">
              <a:extLst>
                <a:ext uri="{FF2B5EF4-FFF2-40B4-BE49-F238E27FC236}">
                  <a16:creationId xmlns:a16="http://schemas.microsoft.com/office/drawing/2014/main" id="{3E24A5F1-6E20-E50D-E875-54AC508F2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DBEFDF-7901-7B10-3172-27FECF5EC3C2}"/>
              </a:ext>
            </a:extLst>
          </p:cNvPr>
          <p:cNvGrpSpPr/>
          <p:nvPr/>
        </p:nvGrpSpPr>
        <p:grpSpPr>
          <a:xfrm>
            <a:off x="5767441" y="2534975"/>
            <a:ext cx="265992" cy="262899"/>
            <a:chOff x="4162567" y="1944806"/>
            <a:chExt cx="586854" cy="58003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F58AFA3-CD2C-C118-185B-3EB1AB15B30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0" name="Graphic 49" descr="Checkmark with solid fill">
              <a:extLst>
                <a:ext uri="{FF2B5EF4-FFF2-40B4-BE49-F238E27FC236}">
                  <a16:creationId xmlns:a16="http://schemas.microsoft.com/office/drawing/2014/main" id="{27FEE5E4-F72F-2F1F-D739-EB7AD5F4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1FDE2C-9980-58AF-5224-A87228AD9E70}"/>
              </a:ext>
            </a:extLst>
          </p:cNvPr>
          <p:cNvGrpSpPr/>
          <p:nvPr/>
        </p:nvGrpSpPr>
        <p:grpSpPr>
          <a:xfrm>
            <a:off x="7327771" y="2534975"/>
            <a:ext cx="265992" cy="262899"/>
            <a:chOff x="4162567" y="1944806"/>
            <a:chExt cx="586854" cy="58003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F3B4AD3-E2FF-AD04-1DF2-4D820CCDAB01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8" name="Graphic 47" descr="Checkmark with solid fill">
              <a:extLst>
                <a:ext uri="{FF2B5EF4-FFF2-40B4-BE49-F238E27FC236}">
                  <a16:creationId xmlns:a16="http://schemas.microsoft.com/office/drawing/2014/main" id="{7D4F1417-576D-50AC-CAC8-903AB1C52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BF2E82-3D79-0FA4-0462-B8CB105BE8E7}"/>
              </a:ext>
            </a:extLst>
          </p:cNvPr>
          <p:cNvGrpSpPr/>
          <p:nvPr/>
        </p:nvGrpSpPr>
        <p:grpSpPr>
          <a:xfrm>
            <a:off x="8886235" y="2534975"/>
            <a:ext cx="265992" cy="262899"/>
            <a:chOff x="4162567" y="1944806"/>
            <a:chExt cx="586854" cy="5800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DA99E31-EA16-3E8C-8605-5B959B89125B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46" name="Graphic 45" descr="Checkmark with solid fill">
              <a:extLst>
                <a:ext uri="{FF2B5EF4-FFF2-40B4-BE49-F238E27FC236}">
                  <a16:creationId xmlns:a16="http://schemas.microsoft.com/office/drawing/2014/main" id="{AA0454DB-8724-9AF2-B54A-A161F4D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439EC27-AE83-36C5-90E7-8D0219327AAA}"/>
              </a:ext>
            </a:extLst>
          </p:cNvPr>
          <p:cNvGrpSpPr/>
          <p:nvPr/>
        </p:nvGrpSpPr>
        <p:grpSpPr>
          <a:xfrm>
            <a:off x="10449511" y="3263269"/>
            <a:ext cx="265992" cy="262899"/>
            <a:chOff x="4162567" y="1944806"/>
            <a:chExt cx="586854" cy="58003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A5FF45C-989E-883F-BA89-C4C16DA1C72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8" name="Graphic 77" descr="Checkmark with solid fill">
              <a:extLst>
                <a:ext uri="{FF2B5EF4-FFF2-40B4-BE49-F238E27FC236}">
                  <a16:creationId xmlns:a16="http://schemas.microsoft.com/office/drawing/2014/main" id="{26A21299-1CC6-6CE1-6A40-E35ADE934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326D3F-D6B9-5536-6284-ACA875B09B98}"/>
              </a:ext>
            </a:extLst>
          </p:cNvPr>
          <p:cNvGrpSpPr/>
          <p:nvPr/>
        </p:nvGrpSpPr>
        <p:grpSpPr>
          <a:xfrm>
            <a:off x="7327771" y="3263269"/>
            <a:ext cx="265992" cy="262899"/>
            <a:chOff x="4162567" y="1944806"/>
            <a:chExt cx="586854" cy="58003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2ECAD0-3392-08F8-7FD3-E49B38D90505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4" name="Graphic 73" descr="Checkmark with solid fill">
              <a:extLst>
                <a:ext uri="{FF2B5EF4-FFF2-40B4-BE49-F238E27FC236}">
                  <a16:creationId xmlns:a16="http://schemas.microsoft.com/office/drawing/2014/main" id="{8F4EFC29-7C76-8DCC-E261-699265CC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ADD61C-C903-8326-8BD9-90089A0F3344}"/>
              </a:ext>
            </a:extLst>
          </p:cNvPr>
          <p:cNvGrpSpPr/>
          <p:nvPr/>
        </p:nvGrpSpPr>
        <p:grpSpPr>
          <a:xfrm>
            <a:off x="8886235" y="3263269"/>
            <a:ext cx="265992" cy="262899"/>
            <a:chOff x="4162567" y="1944806"/>
            <a:chExt cx="586854" cy="58003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95164B-16F3-1537-8F53-804FD46B4E5E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2" name="Graphic 71" descr="Checkmark with solid fill">
              <a:extLst>
                <a:ext uri="{FF2B5EF4-FFF2-40B4-BE49-F238E27FC236}">
                  <a16:creationId xmlns:a16="http://schemas.microsoft.com/office/drawing/2014/main" id="{AD480C01-F111-C37B-C6B5-022E2F6C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EB716BA-C5CA-6A34-5633-0BF564BF1728}"/>
              </a:ext>
            </a:extLst>
          </p:cNvPr>
          <p:cNvGrpSpPr/>
          <p:nvPr/>
        </p:nvGrpSpPr>
        <p:grpSpPr>
          <a:xfrm>
            <a:off x="10449511" y="3620438"/>
            <a:ext cx="265992" cy="262899"/>
            <a:chOff x="4162567" y="1944806"/>
            <a:chExt cx="586854" cy="58003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20ADAB-C22D-3798-39C2-2D82E5C7CBE9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1" name="Graphic 90" descr="Checkmark with solid fill">
              <a:extLst>
                <a:ext uri="{FF2B5EF4-FFF2-40B4-BE49-F238E27FC236}">
                  <a16:creationId xmlns:a16="http://schemas.microsoft.com/office/drawing/2014/main" id="{35C8C3F4-BB3D-BB5E-D982-D6751C0E7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FFAD9C-D501-28E3-D6B1-6090C1A9FD48}"/>
              </a:ext>
            </a:extLst>
          </p:cNvPr>
          <p:cNvGrpSpPr/>
          <p:nvPr/>
        </p:nvGrpSpPr>
        <p:grpSpPr>
          <a:xfrm>
            <a:off x="7327771" y="3620438"/>
            <a:ext cx="265992" cy="262899"/>
            <a:chOff x="4162567" y="1944806"/>
            <a:chExt cx="586854" cy="58003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F64D688-67EF-F161-5445-E865FEBE129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7" name="Graphic 86" descr="Checkmark with solid fill">
              <a:extLst>
                <a:ext uri="{FF2B5EF4-FFF2-40B4-BE49-F238E27FC236}">
                  <a16:creationId xmlns:a16="http://schemas.microsoft.com/office/drawing/2014/main" id="{B1173DCE-BB06-7D64-833B-D783C8859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FCEA275-196C-BA04-0D38-8E9025A82215}"/>
              </a:ext>
            </a:extLst>
          </p:cNvPr>
          <p:cNvGrpSpPr/>
          <p:nvPr/>
        </p:nvGrpSpPr>
        <p:grpSpPr>
          <a:xfrm>
            <a:off x="8886235" y="3620438"/>
            <a:ext cx="265992" cy="262899"/>
            <a:chOff x="4162567" y="1944806"/>
            <a:chExt cx="586854" cy="58003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BE59AE2-24AE-3419-2A07-D1BF383FEDD6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5" name="Graphic 84" descr="Checkmark with solid fill">
              <a:extLst>
                <a:ext uri="{FF2B5EF4-FFF2-40B4-BE49-F238E27FC236}">
                  <a16:creationId xmlns:a16="http://schemas.microsoft.com/office/drawing/2014/main" id="{5C85251E-C813-E295-6010-868A0B442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0340FF-D7BB-D583-C1AB-F148BD77D515}"/>
              </a:ext>
            </a:extLst>
          </p:cNvPr>
          <p:cNvGrpSpPr/>
          <p:nvPr/>
        </p:nvGrpSpPr>
        <p:grpSpPr>
          <a:xfrm>
            <a:off x="10449511" y="4130578"/>
            <a:ext cx="265992" cy="262899"/>
            <a:chOff x="4162567" y="1944806"/>
            <a:chExt cx="586854" cy="58003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66E4033-1F39-89A7-586D-11C7837981C4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4" name="Graphic 103" descr="Checkmark with solid fill">
              <a:extLst>
                <a:ext uri="{FF2B5EF4-FFF2-40B4-BE49-F238E27FC236}">
                  <a16:creationId xmlns:a16="http://schemas.microsoft.com/office/drawing/2014/main" id="{5D28E90C-79B7-033F-74F8-A456CDB8E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7D8708-DCC0-2A84-D13F-5AFCF18D3310}"/>
              </a:ext>
            </a:extLst>
          </p:cNvPr>
          <p:cNvGrpSpPr/>
          <p:nvPr/>
        </p:nvGrpSpPr>
        <p:grpSpPr>
          <a:xfrm>
            <a:off x="8886235" y="4130578"/>
            <a:ext cx="265992" cy="262899"/>
            <a:chOff x="4162567" y="1944806"/>
            <a:chExt cx="586854" cy="58003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A2C924A-6CB6-C8D3-B7A9-B12F66BC8370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8" name="Graphic 97" descr="Checkmark with solid fill">
              <a:extLst>
                <a:ext uri="{FF2B5EF4-FFF2-40B4-BE49-F238E27FC236}">
                  <a16:creationId xmlns:a16="http://schemas.microsoft.com/office/drawing/2014/main" id="{62D5C709-991C-0161-8610-D5379B5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FE9FB06-9B12-04CC-B7AB-6BD9D03616ED}"/>
              </a:ext>
            </a:extLst>
          </p:cNvPr>
          <p:cNvGrpSpPr/>
          <p:nvPr/>
        </p:nvGrpSpPr>
        <p:grpSpPr>
          <a:xfrm>
            <a:off x="7327771" y="4130578"/>
            <a:ext cx="265992" cy="262899"/>
            <a:chOff x="4162567" y="1944806"/>
            <a:chExt cx="586854" cy="58003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D09A702-A60A-3B20-E01F-7F195445230C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13" name="Graphic 112" descr="Checkmark with solid fill">
              <a:extLst>
                <a:ext uri="{FF2B5EF4-FFF2-40B4-BE49-F238E27FC236}">
                  <a16:creationId xmlns:a16="http://schemas.microsoft.com/office/drawing/2014/main" id="{D655714D-84E9-7764-72D0-977B04171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81A77-1901-965B-BF1B-244AE4B06498}"/>
              </a:ext>
            </a:extLst>
          </p:cNvPr>
          <p:cNvGrpSpPr/>
          <p:nvPr/>
        </p:nvGrpSpPr>
        <p:grpSpPr>
          <a:xfrm>
            <a:off x="10449511" y="2170828"/>
            <a:ext cx="265992" cy="262899"/>
            <a:chOff x="4162567" y="1944806"/>
            <a:chExt cx="586854" cy="58003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E474C7-2C77-0BB2-D13C-4CFC5090F0B5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D3CC5CC1-31E0-EB61-2857-779BA7FF8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38880C-6BB4-EA7E-4495-C5482DDCB3AB}"/>
              </a:ext>
            </a:extLst>
          </p:cNvPr>
          <p:cNvGrpSpPr/>
          <p:nvPr/>
        </p:nvGrpSpPr>
        <p:grpSpPr>
          <a:xfrm>
            <a:off x="5767441" y="2170828"/>
            <a:ext cx="265992" cy="262899"/>
            <a:chOff x="4162567" y="1944806"/>
            <a:chExt cx="586854" cy="5800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CE7407-4C90-8E69-6187-5787F418325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2FEA1D61-9AC0-1BD4-2377-4B5F9958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1996DE-233C-5FDE-B5F2-519BD4E9093D}"/>
              </a:ext>
            </a:extLst>
          </p:cNvPr>
          <p:cNvGrpSpPr/>
          <p:nvPr/>
        </p:nvGrpSpPr>
        <p:grpSpPr>
          <a:xfrm>
            <a:off x="7327771" y="2170828"/>
            <a:ext cx="265992" cy="262899"/>
            <a:chOff x="4162567" y="1944806"/>
            <a:chExt cx="586854" cy="5800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53C214-1C97-6B6E-A745-79978BE32AFB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3B084575-5DEB-1262-9937-EE66657C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39FC2E-7B9C-A4B5-53AF-76A98D943F7F}"/>
              </a:ext>
            </a:extLst>
          </p:cNvPr>
          <p:cNvGrpSpPr/>
          <p:nvPr/>
        </p:nvGrpSpPr>
        <p:grpSpPr>
          <a:xfrm>
            <a:off x="8886235" y="2170828"/>
            <a:ext cx="265992" cy="262899"/>
            <a:chOff x="4162567" y="1944806"/>
            <a:chExt cx="586854" cy="5800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10F85D-3351-94A1-9E7D-61E9B4D9FE3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9FFDD7C6-9345-A837-6A4E-3AE41F8E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666613-E8AC-E34A-448E-21E059D1CE70}"/>
              </a:ext>
            </a:extLst>
          </p:cNvPr>
          <p:cNvGrpSpPr/>
          <p:nvPr/>
        </p:nvGrpSpPr>
        <p:grpSpPr>
          <a:xfrm>
            <a:off x="10449511" y="2899122"/>
            <a:ext cx="265992" cy="262899"/>
            <a:chOff x="4162567" y="1944806"/>
            <a:chExt cx="586854" cy="58003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4AB3FF6-892C-0E05-F862-6C0A7E7CC694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66F56A29-9F40-2C61-E3A3-BE0459C5A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076735-6310-B3DD-E17B-D17775A671EF}"/>
              </a:ext>
            </a:extLst>
          </p:cNvPr>
          <p:cNvGrpSpPr/>
          <p:nvPr/>
        </p:nvGrpSpPr>
        <p:grpSpPr>
          <a:xfrm>
            <a:off x="5767441" y="2899122"/>
            <a:ext cx="265992" cy="262899"/>
            <a:chOff x="4162567" y="1944806"/>
            <a:chExt cx="586854" cy="58003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07DC2A-544A-1049-8B5B-8901729C146D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39" name="Graphic 38" descr="Checkmark with solid fill">
              <a:extLst>
                <a:ext uri="{FF2B5EF4-FFF2-40B4-BE49-F238E27FC236}">
                  <a16:creationId xmlns:a16="http://schemas.microsoft.com/office/drawing/2014/main" id="{8EE4B218-5133-A7EB-04A6-A04D328ED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6628C9-9FF7-2002-1460-1589259D5320}"/>
              </a:ext>
            </a:extLst>
          </p:cNvPr>
          <p:cNvGrpSpPr/>
          <p:nvPr/>
        </p:nvGrpSpPr>
        <p:grpSpPr>
          <a:xfrm>
            <a:off x="7327771" y="2899122"/>
            <a:ext cx="265992" cy="262899"/>
            <a:chOff x="4162567" y="1944806"/>
            <a:chExt cx="586854" cy="58003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D013B90-E647-B680-EA62-193B190C6314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5" name="Graphic 54" descr="Checkmark with solid fill">
              <a:extLst>
                <a:ext uri="{FF2B5EF4-FFF2-40B4-BE49-F238E27FC236}">
                  <a16:creationId xmlns:a16="http://schemas.microsoft.com/office/drawing/2014/main" id="{D8F8FC9C-2648-2CBE-F412-C6DE191D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2090038-E5A6-B250-D2D0-2ADD0B2BDA9F}"/>
              </a:ext>
            </a:extLst>
          </p:cNvPr>
          <p:cNvGrpSpPr/>
          <p:nvPr/>
        </p:nvGrpSpPr>
        <p:grpSpPr>
          <a:xfrm>
            <a:off x="8886235" y="2899122"/>
            <a:ext cx="265992" cy="262899"/>
            <a:chOff x="4162567" y="1944806"/>
            <a:chExt cx="586854" cy="58003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808352-DBE9-562F-D389-392E2161C47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6" name="Graphic 65" descr="Checkmark with solid fill">
              <a:extLst>
                <a:ext uri="{FF2B5EF4-FFF2-40B4-BE49-F238E27FC236}">
                  <a16:creationId xmlns:a16="http://schemas.microsoft.com/office/drawing/2014/main" id="{41FD674B-C8A5-1897-FABD-B0C6420F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DCE77F3-5918-8200-3BC8-6D9FE52B3186}"/>
              </a:ext>
            </a:extLst>
          </p:cNvPr>
          <p:cNvGrpSpPr/>
          <p:nvPr/>
        </p:nvGrpSpPr>
        <p:grpSpPr>
          <a:xfrm>
            <a:off x="5767441" y="3263269"/>
            <a:ext cx="265992" cy="262899"/>
            <a:chOff x="4162567" y="1944806"/>
            <a:chExt cx="586854" cy="58003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7F24631-816B-3FBA-4A9F-0093C97B24BE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0" name="Graphic 99" descr="Checkmark with solid fill">
              <a:extLst>
                <a:ext uri="{FF2B5EF4-FFF2-40B4-BE49-F238E27FC236}">
                  <a16:creationId xmlns:a16="http://schemas.microsoft.com/office/drawing/2014/main" id="{E4F3B116-67C5-4E99-5A07-7A84B8DB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F6B731-5DD3-4911-FD68-CB3DD956BF77}"/>
              </a:ext>
            </a:extLst>
          </p:cNvPr>
          <p:cNvGrpSpPr/>
          <p:nvPr/>
        </p:nvGrpSpPr>
        <p:grpSpPr>
          <a:xfrm>
            <a:off x="10449511" y="4671126"/>
            <a:ext cx="265992" cy="262899"/>
            <a:chOff x="4162567" y="1944806"/>
            <a:chExt cx="586854" cy="58003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C6B770-CA95-07F2-891F-9B65CFD805A0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2" name="Graphic 21" descr="Checkmark with solid fill">
              <a:extLst>
                <a:ext uri="{FF2B5EF4-FFF2-40B4-BE49-F238E27FC236}">
                  <a16:creationId xmlns:a16="http://schemas.microsoft.com/office/drawing/2014/main" id="{1A1CCBBA-53A4-1276-1E7A-1F6A138C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E84EAA-0413-F2A9-59DF-46B0BD964939}"/>
              </a:ext>
            </a:extLst>
          </p:cNvPr>
          <p:cNvGrpSpPr/>
          <p:nvPr/>
        </p:nvGrpSpPr>
        <p:grpSpPr>
          <a:xfrm>
            <a:off x="7327771" y="4671126"/>
            <a:ext cx="265992" cy="262899"/>
            <a:chOff x="4162567" y="1944806"/>
            <a:chExt cx="586854" cy="58003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D56110-9E57-0120-5B51-8E5FE2C4F40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4" name="Graphic 53" descr="Checkmark with solid fill">
              <a:extLst>
                <a:ext uri="{FF2B5EF4-FFF2-40B4-BE49-F238E27FC236}">
                  <a16:creationId xmlns:a16="http://schemas.microsoft.com/office/drawing/2014/main" id="{2F92DFFA-FABD-C863-7F89-C95AF594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EA87BD-07A3-A73E-6C92-C63B728F0B5A}"/>
              </a:ext>
            </a:extLst>
          </p:cNvPr>
          <p:cNvGrpSpPr/>
          <p:nvPr/>
        </p:nvGrpSpPr>
        <p:grpSpPr>
          <a:xfrm>
            <a:off x="8886235" y="4671126"/>
            <a:ext cx="265992" cy="262899"/>
            <a:chOff x="4162567" y="1944806"/>
            <a:chExt cx="586854" cy="58003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162792C-125A-ACD4-D094-4DABD9BDEFE7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8" name="Graphic 57" descr="Checkmark with solid fill">
              <a:extLst>
                <a:ext uri="{FF2B5EF4-FFF2-40B4-BE49-F238E27FC236}">
                  <a16:creationId xmlns:a16="http://schemas.microsoft.com/office/drawing/2014/main" id="{0ED29B0D-4532-99CC-EFD8-C8157924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5677EF-C3E7-CA52-475C-B4448D7E3C95}"/>
              </a:ext>
            </a:extLst>
          </p:cNvPr>
          <p:cNvGrpSpPr/>
          <p:nvPr/>
        </p:nvGrpSpPr>
        <p:grpSpPr>
          <a:xfrm>
            <a:off x="10449511" y="5399420"/>
            <a:ext cx="265992" cy="262899"/>
            <a:chOff x="4162567" y="1944806"/>
            <a:chExt cx="586854" cy="58003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8FF69AE-1E86-DDD1-1321-E223635B9842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1" name="Graphic 60" descr="Checkmark with solid fill">
              <a:extLst>
                <a:ext uri="{FF2B5EF4-FFF2-40B4-BE49-F238E27FC236}">
                  <a16:creationId xmlns:a16="http://schemas.microsoft.com/office/drawing/2014/main" id="{2173AF27-DA5A-BAEE-393F-FEC7167CE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7D13DC-B75D-DD7A-C217-FBB7FBD0BA67}"/>
              </a:ext>
            </a:extLst>
          </p:cNvPr>
          <p:cNvGrpSpPr/>
          <p:nvPr/>
        </p:nvGrpSpPr>
        <p:grpSpPr>
          <a:xfrm>
            <a:off x="8886235" y="5399420"/>
            <a:ext cx="265992" cy="262899"/>
            <a:chOff x="4162567" y="1944806"/>
            <a:chExt cx="586854" cy="58003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328B110-93AB-99BD-F294-A8824C8C3F57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68" name="Graphic 67" descr="Checkmark with solid fill">
              <a:extLst>
                <a:ext uri="{FF2B5EF4-FFF2-40B4-BE49-F238E27FC236}">
                  <a16:creationId xmlns:a16="http://schemas.microsoft.com/office/drawing/2014/main" id="{8D0B9FEC-1A76-2100-EDAC-B8F6BCAA7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599158-10FD-B1C8-0150-3F862D784B6A}"/>
              </a:ext>
            </a:extLst>
          </p:cNvPr>
          <p:cNvGrpSpPr/>
          <p:nvPr/>
        </p:nvGrpSpPr>
        <p:grpSpPr>
          <a:xfrm>
            <a:off x="10449511" y="5035273"/>
            <a:ext cx="265992" cy="262899"/>
            <a:chOff x="4162567" y="1944806"/>
            <a:chExt cx="586854" cy="58003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FCFEE0B-95CD-6878-C9EB-4C0BF10E9D00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1" name="Graphic 120" descr="Checkmark with solid fill">
              <a:extLst>
                <a:ext uri="{FF2B5EF4-FFF2-40B4-BE49-F238E27FC236}">
                  <a16:creationId xmlns:a16="http://schemas.microsoft.com/office/drawing/2014/main" id="{C475EF85-A6E8-5CE4-5323-9C7223B1D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B28210B-692D-99D6-AC8C-7C4DF2FAD111}"/>
              </a:ext>
            </a:extLst>
          </p:cNvPr>
          <p:cNvGrpSpPr/>
          <p:nvPr/>
        </p:nvGrpSpPr>
        <p:grpSpPr>
          <a:xfrm>
            <a:off x="7327771" y="5035273"/>
            <a:ext cx="265992" cy="262899"/>
            <a:chOff x="4162567" y="1944806"/>
            <a:chExt cx="586854" cy="58003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AD0998D-DC91-720E-188B-1299E1009CD6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29" name="Graphic 128" descr="Checkmark with solid fill">
              <a:extLst>
                <a:ext uri="{FF2B5EF4-FFF2-40B4-BE49-F238E27FC236}">
                  <a16:creationId xmlns:a16="http://schemas.microsoft.com/office/drawing/2014/main" id="{F27B6D12-6313-7733-3DB7-551CF105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9AA83CC-73F3-47B0-D0DA-24A4DF83F10C}"/>
              </a:ext>
            </a:extLst>
          </p:cNvPr>
          <p:cNvGrpSpPr/>
          <p:nvPr/>
        </p:nvGrpSpPr>
        <p:grpSpPr>
          <a:xfrm>
            <a:off x="8886235" y="5035273"/>
            <a:ext cx="265992" cy="262899"/>
            <a:chOff x="4162567" y="1944806"/>
            <a:chExt cx="586854" cy="58003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FD533FE-4F9F-CED7-A32E-7D08286B1B0C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33" name="Graphic 132" descr="Checkmark with solid fill">
              <a:extLst>
                <a:ext uri="{FF2B5EF4-FFF2-40B4-BE49-F238E27FC236}">
                  <a16:creationId xmlns:a16="http://schemas.microsoft.com/office/drawing/2014/main" id="{A27F69F1-D294-D1AF-D4F7-D6B44492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3C7D4C6-283D-9371-7461-4C8644874541}"/>
              </a:ext>
            </a:extLst>
          </p:cNvPr>
          <p:cNvGrpSpPr/>
          <p:nvPr/>
        </p:nvGrpSpPr>
        <p:grpSpPr>
          <a:xfrm>
            <a:off x="10449511" y="5763567"/>
            <a:ext cx="265992" cy="262899"/>
            <a:chOff x="4162567" y="1944806"/>
            <a:chExt cx="586854" cy="580030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1652AD7-F149-5A00-A18F-C658708EA23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36" name="Graphic 135" descr="Checkmark with solid fill">
              <a:extLst>
                <a:ext uri="{FF2B5EF4-FFF2-40B4-BE49-F238E27FC236}">
                  <a16:creationId xmlns:a16="http://schemas.microsoft.com/office/drawing/2014/main" id="{7C8B0444-9C02-3EF8-3EEF-493318585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76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4832-2570-867F-CAEF-306EBDEC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Rewards &amp; Recognition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721FC5B-A975-78B3-CF73-0E50EB63F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42095"/>
              </p:ext>
            </p:extLst>
          </p:nvPr>
        </p:nvGraphicFramePr>
        <p:xfrm>
          <a:off x="838199" y="1367883"/>
          <a:ext cx="1051560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479">
                  <a:extLst>
                    <a:ext uri="{9D8B030D-6E8A-4147-A177-3AD203B41FA5}">
                      <a16:colId xmlns:a16="http://schemas.microsoft.com/office/drawing/2014/main" val="4984302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211582747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89610772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3941906947"/>
                    </a:ext>
                  </a:extLst>
                </a:gridCol>
                <a:gridCol w="1547031">
                  <a:extLst>
                    <a:ext uri="{9D8B030D-6E8A-4147-A177-3AD203B41FA5}">
                      <a16:colId xmlns:a16="http://schemas.microsoft.com/office/drawing/2014/main" val="1679909188"/>
                    </a:ext>
                  </a:extLst>
                </a:gridCol>
              </a:tblGrid>
              <a:tr h="362601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Bronze</a:t>
                      </a:r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Gold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/>
                        <a:t>Platinum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3232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Invited to County Awards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21247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Invited to Provincial Awards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89927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/>
                        <a:t>Invited to Club &amp; Volunteer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62477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r>
                        <a:rPr lang="en-IE" dirty="0"/>
                        <a:t>Conference Discounts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37887"/>
                  </a:ext>
                </a:extLst>
              </a:tr>
              <a:tr h="362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Showcased at Conferences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37606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id="{9EB716BA-C5CA-6A34-5633-0BF564BF1728}"/>
              </a:ext>
            </a:extLst>
          </p:cNvPr>
          <p:cNvGrpSpPr/>
          <p:nvPr/>
        </p:nvGrpSpPr>
        <p:grpSpPr>
          <a:xfrm>
            <a:off x="10449511" y="1786657"/>
            <a:ext cx="265992" cy="262899"/>
            <a:chOff x="4162567" y="1944806"/>
            <a:chExt cx="586854" cy="58003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20ADAB-C22D-3798-39C2-2D82E5C7CBE9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1" name="Graphic 90" descr="Checkmark with solid fill">
              <a:extLst>
                <a:ext uri="{FF2B5EF4-FFF2-40B4-BE49-F238E27FC236}">
                  <a16:creationId xmlns:a16="http://schemas.microsoft.com/office/drawing/2014/main" id="{35C8C3F4-BB3D-BB5E-D982-D6751C0E7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FFAD9C-D501-28E3-D6B1-6090C1A9FD48}"/>
              </a:ext>
            </a:extLst>
          </p:cNvPr>
          <p:cNvGrpSpPr/>
          <p:nvPr/>
        </p:nvGrpSpPr>
        <p:grpSpPr>
          <a:xfrm>
            <a:off x="7327771" y="1786657"/>
            <a:ext cx="265992" cy="262899"/>
            <a:chOff x="4162567" y="1944806"/>
            <a:chExt cx="586854" cy="58003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F64D688-67EF-F161-5445-E865FEBE129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7" name="Graphic 86" descr="Checkmark with solid fill">
              <a:extLst>
                <a:ext uri="{FF2B5EF4-FFF2-40B4-BE49-F238E27FC236}">
                  <a16:creationId xmlns:a16="http://schemas.microsoft.com/office/drawing/2014/main" id="{B1173DCE-BB06-7D64-833B-D783C8859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FCEA275-196C-BA04-0D38-8E9025A82215}"/>
              </a:ext>
            </a:extLst>
          </p:cNvPr>
          <p:cNvGrpSpPr/>
          <p:nvPr/>
        </p:nvGrpSpPr>
        <p:grpSpPr>
          <a:xfrm>
            <a:off x="8886235" y="1786657"/>
            <a:ext cx="265992" cy="262899"/>
            <a:chOff x="4162567" y="1944806"/>
            <a:chExt cx="586854" cy="58003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BE59AE2-24AE-3419-2A07-D1BF383FEDD6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5" name="Graphic 84" descr="Checkmark with solid fill">
              <a:extLst>
                <a:ext uri="{FF2B5EF4-FFF2-40B4-BE49-F238E27FC236}">
                  <a16:creationId xmlns:a16="http://schemas.microsoft.com/office/drawing/2014/main" id="{5C85251E-C813-E295-6010-868A0B442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0340FF-D7BB-D583-C1AB-F148BD77D515}"/>
              </a:ext>
            </a:extLst>
          </p:cNvPr>
          <p:cNvGrpSpPr/>
          <p:nvPr/>
        </p:nvGrpSpPr>
        <p:grpSpPr>
          <a:xfrm>
            <a:off x="10449511" y="2148866"/>
            <a:ext cx="265992" cy="262899"/>
            <a:chOff x="4162567" y="1944806"/>
            <a:chExt cx="586854" cy="58003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66E4033-1F39-89A7-586D-11C7837981C4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4" name="Graphic 103" descr="Checkmark with solid fill">
              <a:extLst>
                <a:ext uri="{FF2B5EF4-FFF2-40B4-BE49-F238E27FC236}">
                  <a16:creationId xmlns:a16="http://schemas.microsoft.com/office/drawing/2014/main" id="{5D28E90C-79B7-033F-74F8-A456CDB8E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7D8708-DCC0-2A84-D13F-5AFCF18D3310}"/>
              </a:ext>
            </a:extLst>
          </p:cNvPr>
          <p:cNvGrpSpPr/>
          <p:nvPr/>
        </p:nvGrpSpPr>
        <p:grpSpPr>
          <a:xfrm>
            <a:off x="8886235" y="2148866"/>
            <a:ext cx="265992" cy="262899"/>
            <a:chOff x="4162567" y="1944806"/>
            <a:chExt cx="586854" cy="58003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A2C924A-6CB6-C8D3-B7A9-B12F66BC8370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8" name="Graphic 97" descr="Checkmark with solid fill">
              <a:extLst>
                <a:ext uri="{FF2B5EF4-FFF2-40B4-BE49-F238E27FC236}">
                  <a16:creationId xmlns:a16="http://schemas.microsoft.com/office/drawing/2014/main" id="{62D5C709-991C-0161-8610-D5379B5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C0F853-F1D8-CE6E-9095-6516335AAED8}"/>
              </a:ext>
            </a:extLst>
          </p:cNvPr>
          <p:cNvGrpSpPr/>
          <p:nvPr/>
        </p:nvGrpSpPr>
        <p:grpSpPr>
          <a:xfrm>
            <a:off x="10449511" y="2511075"/>
            <a:ext cx="265992" cy="262899"/>
            <a:chOff x="4162567" y="1944806"/>
            <a:chExt cx="586854" cy="58003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D876F39-72BD-EAB8-AFCE-7F6E550E51E3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8" name="Graphic 87" descr="Checkmark with solid fill">
              <a:extLst>
                <a:ext uri="{FF2B5EF4-FFF2-40B4-BE49-F238E27FC236}">
                  <a16:creationId xmlns:a16="http://schemas.microsoft.com/office/drawing/2014/main" id="{29955CEB-15B1-1E55-EC38-AD7C834A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1007E4B-DC4C-5B00-B6C6-696A0324DE64}"/>
              </a:ext>
            </a:extLst>
          </p:cNvPr>
          <p:cNvGrpSpPr/>
          <p:nvPr/>
        </p:nvGrpSpPr>
        <p:grpSpPr>
          <a:xfrm>
            <a:off x="10449511" y="3241674"/>
            <a:ext cx="265992" cy="262899"/>
            <a:chOff x="4162567" y="1944806"/>
            <a:chExt cx="586854" cy="58003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CAFD5F5-7336-DD98-9F67-0D9276557DB0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17" name="Graphic 116" descr="Checkmark with solid fill">
              <a:extLst>
                <a:ext uri="{FF2B5EF4-FFF2-40B4-BE49-F238E27FC236}">
                  <a16:creationId xmlns:a16="http://schemas.microsoft.com/office/drawing/2014/main" id="{95A9D650-9A5C-9016-F2AA-37F632C6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E733E1-193E-CBE1-A0EF-53C304C63F3A}"/>
              </a:ext>
            </a:extLst>
          </p:cNvPr>
          <p:cNvGrpSpPr/>
          <p:nvPr/>
        </p:nvGrpSpPr>
        <p:grpSpPr>
          <a:xfrm>
            <a:off x="10449511" y="2878261"/>
            <a:ext cx="265992" cy="262899"/>
            <a:chOff x="4162567" y="1944806"/>
            <a:chExt cx="586854" cy="5800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87E8DF-6053-DA76-A4FD-FE4B54EC12CF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412234ED-E70B-36FE-7CE8-811B0C70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57E8E5-773C-748B-B7AC-03F53CA900C1}"/>
              </a:ext>
            </a:extLst>
          </p:cNvPr>
          <p:cNvGrpSpPr/>
          <p:nvPr/>
        </p:nvGrpSpPr>
        <p:grpSpPr>
          <a:xfrm>
            <a:off x="7327771" y="2878261"/>
            <a:ext cx="265992" cy="262899"/>
            <a:chOff x="4162567" y="1944806"/>
            <a:chExt cx="586854" cy="58003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2B243D-E401-0136-1B49-B1A6D3FFE84A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24" name="Graphic 23" descr="Checkmark with solid fill">
              <a:extLst>
                <a:ext uri="{FF2B5EF4-FFF2-40B4-BE49-F238E27FC236}">
                  <a16:creationId xmlns:a16="http://schemas.microsoft.com/office/drawing/2014/main" id="{2D9F8497-6A15-777F-E887-F00E5294C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6D5D95-4D89-3DCA-F477-88EEF284E861}"/>
              </a:ext>
            </a:extLst>
          </p:cNvPr>
          <p:cNvGrpSpPr/>
          <p:nvPr/>
        </p:nvGrpSpPr>
        <p:grpSpPr>
          <a:xfrm>
            <a:off x="8886235" y="2878261"/>
            <a:ext cx="265992" cy="262899"/>
            <a:chOff x="4162567" y="1944806"/>
            <a:chExt cx="586854" cy="58003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255A4B3-0BFB-5F98-DAF3-3830159861AE}"/>
                </a:ext>
              </a:extLst>
            </p:cNvPr>
            <p:cNvSpPr/>
            <p:nvPr/>
          </p:nvSpPr>
          <p:spPr>
            <a:xfrm>
              <a:off x="4162567" y="1944806"/>
              <a:ext cx="586854" cy="5800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7" name="Graphic 56" descr="Checkmark with solid fill">
              <a:extLst>
                <a:ext uri="{FF2B5EF4-FFF2-40B4-BE49-F238E27FC236}">
                  <a16:creationId xmlns:a16="http://schemas.microsoft.com/office/drawing/2014/main" id="{2EA9C56F-583C-C0FC-8EA5-FD46EA9D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4295" y="2013122"/>
              <a:ext cx="443398" cy="443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11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82AC-F48E-2546-BE71-F65B9D8B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Foco" panose="020B0504050202020203" pitchFamily="34" charset="0"/>
              </a:rPr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94704-D5E1-FFF2-C75F-74E0D84B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Short-, medium- and long-term plans for Club Compás</a:t>
            </a:r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58669DFD-0791-FC81-CFD2-DB053E20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7E73-1038-0A72-106A-79DD40FE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logo with a blue ribbon&#10;&#10;Description automatically generated">
            <a:extLst>
              <a:ext uri="{FF2B5EF4-FFF2-40B4-BE49-F238E27FC236}">
                <a16:creationId xmlns:a16="http://schemas.microsoft.com/office/drawing/2014/main" id="{F879813F-1E4F-1C99-9033-CE3C1F8F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B3B62-170E-CE9A-C020-B13632E5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Launching Accreditation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650E31-1C06-B5A9-7A99-E65EC6965FC9}"/>
              </a:ext>
            </a:extLst>
          </p:cNvPr>
          <p:cNvSpPr/>
          <p:nvPr/>
        </p:nvSpPr>
        <p:spPr>
          <a:xfrm>
            <a:off x="915789" y="1614650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E4E081-CB18-2C64-7B1B-A59EC98C287B}"/>
              </a:ext>
            </a:extLst>
          </p:cNvPr>
          <p:cNvSpPr/>
          <p:nvPr/>
        </p:nvSpPr>
        <p:spPr>
          <a:xfrm>
            <a:off x="915789" y="2228240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3E5536-8FFA-3F78-2831-CD34DE0111DB}"/>
              </a:ext>
            </a:extLst>
          </p:cNvPr>
          <p:cNvSpPr/>
          <p:nvPr/>
        </p:nvSpPr>
        <p:spPr>
          <a:xfrm>
            <a:off x="915789" y="3455420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AE0F0A-E55F-69FB-A2B4-2BDCE5EF8513}"/>
              </a:ext>
            </a:extLst>
          </p:cNvPr>
          <p:cNvSpPr/>
          <p:nvPr/>
        </p:nvSpPr>
        <p:spPr>
          <a:xfrm>
            <a:off x="915789" y="4069010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2B8C856-2559-9502-2209-24DE137946B7}"/>
              </a:ext>
            </a:extLst>
          </p:cNvPr>
          <p:cNvSpPr/>
          <p:nvPr/>
        </p:nvSpPr>
        <p:spPr>
          <a:xfrm>
            <a:off x="915789" y="4682600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86FB835-F419-77D1-608E-6066C22E1DBB}"/>
              </a:ext>
            </a:extLst>
          </p:cNvPr>
          <p:cNvSpPr/>
          <p:nvPr/>
        </p:nvSpPr>
        <p:spPr>
          <a:xfrm>
            <a:off x="915789" y="5296191"/>
            <a:ext cx="7916977" cy="36933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5AE999-8B66-9154-7C6B-7C29DB392B3B}"/>
              </a:ext>
            </a:extLst>
          </p:cNvPr>
          <p:cNvSpPr/>
          <p:nvPr/>
        </p:nvSpPr>
        <p:spPr>
          <a:xfrm>
            <a:off x="4514471" y="2705042"/>
            <a:ext cx="731706" cy="28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53F95-2062-E343-8752-1480D12E60F7}"/>
              </a:ext>
            </a:extLst>
          </p:cNvPr>
          <p:cNvSpPr txBox="1"/>
          <p:nvPr/>
        </p:nvSpPr>
        <p:spPr>
          <a:xfrm>
            <a:off x="915789" y="1630039"/>
            <a:ext cx="239520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Foireann Development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FB8FD3-90B5-DCB8-1D19-8F16E66B0169}"/>
              </a:ext>
            </a:extLst>
          </p:cNvPr>
          <p:cNvSpPr txBox="1"/>
          <p:nvPr/>
        </p:nvSpPr>
        <p:spPr>
          <a:xfrm>
            <a:off x="915789" y="2162732"/>
            <a:ext cx="183896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Criteria Updates: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A93609-EC91-E401-1079-F393599B560E}"/>
              </a:ext>
            </a:extLst>
          </p:cNvPr>
          <p:cNvSpPr txBox="1"/>
          <p:nvPr/>
        </p:nvSpPr>
        <p:spPr>
          <a:xfrm>
            <a:off x="915789" y="2695425"/>
            <a:ext cx="9813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Launch: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4A1270-0848-21FC-C244-676A05BA747C}"/>
              </a:ext>
            </a:extLst>
          </p:cNvPr>
          <p:cNvSpPr txBox="1"/>
          <p:nvPr/>
        </p:nvSpPr>
        <p:spPr>
          <a:xfrm>
            <a:off x="915789" y="3228118"/>
            <a:ext cx="320472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Club Submissions Commence: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51F379-BF03-A2B0-9B2F-790EF2C16C0E}"/>
              </a:ext>
            </a:extLst>
          </p:cNvPr>
          <p:cNvSpPr txBox="1"/>
          <p:nvPr/>
        </p:nvSpPr>
        <p:spPr>
          <a:xfrm>
            <a:off x="915789" y="3760811"/>
            <a:ext cx="221406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Assessor Upskilling: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D3BA07-9607-5E71-10FC-B7269A91A0D1}"/>
              </a:ext>
            </a:extLst>
          </p:cNvPr>
          <p:cNvSpPr txBox="1"/>
          <p:nvPr/>
        </p:nvSpPr>
        <p:spPr>
          <a:xfrm>
            <a:off x="915789" y="4293504"/>
            <a:ext cx="247535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Assessments Ongoing: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543950-8E23-6A95-7866-2298B2835AF3}"/>
              </a:ext>
            </a:extLst>
          </p:cNvPr>
          <p:cNvSpPr txBox="1"/>
          <p:nvPr/>
        </p:nvSpPr>
        <p:spPr>
          <a:xfrm>
            <a:off x="915789" y="4826197"/>
            <a:ext cx="217880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Feedback Collected: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09741B-13B9-C786-A282-C2AA4D613180}"/>
              </a:ext>
            </a:extLst>
          </p:cNvPr>
          <p:cNvSpPr/>
          <p:nvPr/>
        </p:nvSpPr>
        <p:spPr>
          <a:xfrm>
            <a:off x="3648365" y="1654436"/>
            <a:ext cx="1525325" cy="28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DBFC256-4AF0-786F-F334-5FC62C367786}"/>
              </a:ext>
            </a:extLst>
          </p:cNvPr>
          <p:cNvSpPr/>
          <p:nvPr/>
        </p:nvSpPr>
        <p:spPr>
          <a:xfrm>
            <a:off x="3796361" y="2179739"/>
            <a:ext cx="1104376" cy="288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EE0DAF1-F209-3E75-85F1-7328E40C220A}"/>
              </a:ext>
            </a:extLst>
          </p:cNvPr>
          <p:cNvSpPr/>
          <p:nvPr/>
        </p:nvSpPr>
        <p:spPr>
          <a:xfrm>
            <a:off x="5245965" y="3230345"/>
            <a:ext cx="4204897" cy="2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D4023BD-76E5-F8D7-F183-C5391049128D}"/>
              </a:ext>
            </a:extLst>
          </p:cNvPr>
          <p:cNvSpPr/>
          <p:nvPr/>
        </p:nvSpPr>
        <p:spPr>
          <a:xfrm>
            <a:off x="5537752" y="3755648"/>
            <a:ext cx="368823" cy="2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3154187-CBF6-34AE-E760-D2A53F02D50D}"/>
              </a:ext>
            </a:extLst>
          </p:cNvPr>
          <p:cNvSpPr/>
          <p:nvPr/>
        </p:nvSpPr>
        <p:spPr>
          <a:xfrm>
            <a:off x="5906575" y="4280951"/>
            <a:ext cx="3544282" cy="2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726CC24-67AC-C5E4-738D-A369B36CAC3B}"/>
              </a:ext>
            </a:extLst>
          </p:cNvPr>
          <p:cNvSpPr/>
          <p:nvPr/>
        </p:nvSpPr>
        <p:spPr>
          <a:xfrm>
            <a:off x="6514285" y="4806254"/>
            <a:ext cx="2083012" cy="2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D75011-3657-8618-08CA-AEAB28087D05}"/>
              </a:ext>
            </a:extLst>
          </p:cNvPr>
          <p:cNvGrpSpPr/>
          <p:nvPr/>
        </p:nvGrpSpPr>
        <p:grpSpPr>
          <a:xfrm>
            <a:off x="9765060" y="1612134"/>
            <a:ext cx="2167643" cy="2302988"/>
            <a:chOff x="9297547" y="2092960"/>
            <a:chExt cx="2167643" cy="230298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3D9F5E0-B352-DAEE-142A-BA408D20B4A7}"/>
                </a:ext>
              </a:extLst>
            </p:cNvPr>
            <p:cNvSpPr/>
            <p:nvPr/>
          </p:nvSpPr>
          <p:spPr>
            <a:xfrm>
              <a:off x="9297547" y="2092960"/>
              <a:ext cx="2167643" cy="2302988"/>
            </a:xfrm>
            <a:prstGeom prst="roundRect">
              <a:avLst>
                <a:gd name="adj" fmla="val 83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DB9194-4E46-9851-C797-E5139F99F935}"/>
                </a:ext>
              </a:extLst>
            </p:cNvPr>
            <p:cNvSpPr txBox="1"/>
            <p:nvPr/>
          </p:nvSpPr>
          <p:spPr>
            <a:xfrm>
              <a:off x="9944872" y="2280142"/>
              <a:ext cx="863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cap="all" dirty="0"/>
                <a:t>Status: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8066FC-1A8C-DDF5-3317-8909F4FBAF5B}"/>
                </a:ext>
              </a:extLst>
            </p:cNvPr>
            <p:cNvGrpSpPr/>
            <p:nvPr/>
          </p:nvGrpSpPr>
          <p:grpSpPr>
            <a:xfrm>
              <a:off x="9505721" y="2778317"/>
              <a:ext cx="1742129" cy="1396457"/>
              <a:chOff x="9897780" y="2778317"/>
              <a:chExt cx="1742129" cy="139645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51C75DA-871B-BA23-7BCA-C29D7C9DA920}"/>
                  </a:ext>
                </a:extLst>
              </p:cNvPr>
              <p:cNvGrpSpPr/>
              <p:nvPr/>
            </p:nvGrpSpPr>
            <p:grpSpPr>
              <a:xfrm>
                <a:off x="9901396" y="3805442"/>
                <a:ext cx="1490368" cy="369332"/>
                <a:chOff x="12671326" y="4195893"/>
                <a:chExt cx="1490368" cy="36933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9DCD004-4EA4-BFF3-17DB-8A889A6C5DCA}"/>
                    </a:ext>
                  </a:extLst>
                </p:cNvPr>
                <p:cNvSpPr txBox="1"/>
                <p:nvPr/>
              </p:nvSpPr>
              <p:spPr>
                <a:xfrm>
                  <a:off x="13307871" y="4211282"/>
                  <a:ext cx="853823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600" dirty="0"/>
                    <a:t>Pending</a:t>
                  </a: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00B41460-F03A-7BD1-D102-A6223FFF4C21}"/>
                    </a:ext>
                  </a:extLst>
                </p:cNvPr>
                <p:cNvSpPr/>
                <p:nvPr/>
              </p:nvSpPr>
              <p:spPr>
                <a:xfrm>
                  <a:off x="12671326" y="4195893"/>
                  <a:ext cx="509443" cy="369332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66C796A-9069-D61E-E824-C8801C2913E3}"/>
                  </a:ext>
                </a:extLst>
              </p:cNvPr>
              <p:cNvGrpSpPr/>
              <p:nvPr/>
            </p:nvGrpSpPr>
            <p:grpSpPr>
              <a:xfrm>
                <a:off x="9897780" y="3291879"/>
                <a:ext cx="1742129" cy="369332"/>
                <a:chOff x="12667710" y="3731730"/>
                <a:chExt cx="1742129" cy="369332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610FC90-F1E2-21EC-9986-1C867F428510}"/>
                    </a:ext>
                  </a:extLst>
                </p:cNvPr>
                <p:cNvSpPr txBox="1"/>
                <p:nvPr/>
              </p:nvSpPr>
              <p:spPr>
                <a:xfrm>
                  <a:off x="13307871" y="3747119"/>
                  <a:ext cx="1101968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600" dirty="0"/>
                    <a:t>In Progress</a:t>
                  </a:r>
                </a:p>
              </p:txBody>
            </p:sp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2C167841-D177-313D-B304-8F6A6BCB58B5}"/>
                    </a:ext>
                  </a:extLst>
                </p:cNvPr>
                <p:cNvSpPr/>
                <p:nvPr/>
              </p:nvSpPr>
              <p:spPr>
                <a:xfrm>
                  <a:off x="12667710" y="3731730"/>
                  <a:ext cx="509443" cy="369332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229072-7E2D-4130-C1E6-E922E143D87F}"/>
                  </a:ext>
                </a:extLst>
              </p:cNvPr>
              <p:cNvGrpSpPr/>
              <p:nvPr/>
            </p:nvGrpSpPr>
            <p:grpSpPr>
              <a:xfrm>
                <a:off x="9897780" y="2778317"/>
                <a:ext cx="1738475" cy="369332"/>
                <a:chOff x="12667710" y="3168768"/>
                <a:chExt cx="1738475" cy="369332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0E57C1B-D06D-9404-E5DD-5E14B6F86C7D}"/>
                    </a:ext>
                  </a:extLst>
                </p:cNvPr>
                <p:cNvSpPr txBox="1"/>
                <p:nvPr/>
              </p:nvSpPr>
              <p:spPr>
                <a:xfrm>
                  <a:off x="13307871" y="3184157"/>
                  <a:ext cx="1098314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r>
                    <a:rPr lang="en-US" sz="1600" dirty="0"/>
                    <a:t>Completed</a:t>
                  </a: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8A16CF72-B77F-6003-BF28-2F9BE3D6CFF5}"/>
                    </a:ext>
                  </a:extLst>
                </p:cNvPr>
                <p:cNvSpPr/>
                <p:nvPr/>
              </p:nvSpPr>
              <p:spPr>
                <a:xfrm>
                  <a:off x="12667710" y="3168768"/>
                  <a:ext cx="509443" cy="369332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C3CDA42-80D9-0E57-4664-395565690652}"/>
              </a:ext>
            </a:extLst>
          </p:cNvPr>
          <p:cNvCxnSpPr>
            <a:cxnSpLocks/>
          </p:cNvCxnSpPr>
          <p:nvPr/>
        </p:nvCxnSpPr>
        <p:spPr>
          <a:xfrm>
            <a:off x="1024150" y="206008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6103AB-9B53-4A4B-5AF3-FA3FD59E0003}"/>
              </a:ext>
            </a:extLst>
          </p:cNvPr>
          <p:cNvCxnSpPr>
            <a:cxnSpLocks/>
          </p:cNvCxnSpPr>
          <p:nvPr/>
        </p:nvCxnSpPr>
        <p:spPr>
          <a:xfrm>
            <a:off x="1024150" y="259943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3F00A0D-61F3-AC87-D819-C7739CC0E3D0}"/>
              </a:ext>
            </a:extLst>
          </p:cNvPr>
          <p:cNvCxnSpPr>
            <a:cxnSpLocks/>
          </p:cNvCxnSpPr>
          <p:nvPr/>
        </p:nvCxnSpPr>
        <p:spPr>
          <a:xfrm>
            <a:off x="1024150" y="313878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7F7D12-9AB9-F614-37FF-48489F5169CB}"/>
              </a:ext>
            </a:extLst>
          </p:cNvPr>
          <p:cNvCxnSpPr>
            <a:cxnSpLocks/>
          </p:cNvCxnSpPr>
          <p:nvPr/>
        </p:nvCxnSpPr>
        <p:spPr>
          <a:xfrm>
            <a:off x="1024150" y="367813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328D7E8-2D00-0086-63CA-07870D7CB458}"/>
              </a:ext>
            </a:extLst>
          </p:cNvPr>
          <p:cNvCxnSpPr>
            <a:cxnSpLocks/>
          </p:cNvCxnSpPr>
          <p:nvPr/>
        </p:nvCxnSpPr>
        <p:spPr>
          <a:xfrm>
            <a:off x="1024150" y="475683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AFD668F-F5F0-EEA0-166A-4AF1E6A69A49}"/>
              </a:ext>
            </a:extLst>
          </p:cNvPr>
          <p:cNvCxnSpPr>
            <a:cxnSpLocks/>
          </p:cNvCxnSpPr>
          <p:nvPr/>
        </p:nvCxnSpPr>
        <p:spPr>
          <a:xfrm>
            <a:off x="1024150" y="5296191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4CE67-F57A-2FC5-FB25-DA463B9058EC}"/>
              </a:ext>
            </a:extLst>
          </p:cNvPr>
          <p:cNvCxnSpPr>
            <a:cxnSpLocks/>
          </p:cNvCxnSpPr>
          <p:nvPr/>
        </p:nvCxnSpPr>
        <p:spPr>
          <a:xfrm>
            <a:off x="4667056" y="1494784"/>
            <a:ext cx="0" cy="42913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Diamond 91">
            <a:extLst>
              <a:ext uri="{FF2B5EF4-FFF2-40B4-BE49-F238E27FC236}">
                <a16:creationId xmlns:a16="http://schemas.microsoft.com/office/drawing/2014/main" id="{5EE7938D-421B-7E10-C9F5-1B134A495087}"/>
              </a:ext>
            </a:extLst>
          </p:cNvPr>
          <p:cNvSpPr/>
          <p:nvPr/>
        </p:nvSpPr>
        <p:spPr>
          <a:xfrm>
            <a:off x="5133260" y="2750897"/>
            <a:ext cx="225412" cy="225412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5BBC17-003A-95CD-86D1-FAC0CDAE1C53}"/>
              </a:ext>
            </a:extLst>
          </p:cNvPr>
          <p:cNvSpPr txBox="1"/>
          <p:nvPr/>
        </p:nvSpPr>
        <p:spPr>
          <a:xfrm>
            <a:off x="915789" y="5358889"/>
            <a:ext cx="16973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/>
              <a:t>Awards Issued: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A61CDD5-1FCE-BF08-2F92-49BF7F427D52}"/>
              </a:ext>
            </a:extLst>
          </p:cNvPr>
          <p:cNvSpPr/>
          <p:nvPr/>
        </p:nvSpPr>
        <p:spPr>
          <a:xfrm>
            <a:off x="7555791" y="5331554"/>
            <a:ext cx="1853613" cy="28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9252DA4-61A3-196B-FE93-04CB147ADF53}"/>
              </a:ext>
            </a:extLst>
          </p:cNvPr>
          <p:cNvCxnSpPr>
            <a:cxnSpLocks/>
          </p:cNvCxnSpPr>
          <p:nvPr/>
        </p:nvCxnSpPr>
        <p:spPr>
          <a:xfrm>
            <a:off x="1024150" y="4217488"/>
            <a:ext cx="8218217" cy="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92" grpId="0" animBg="1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82AC-F48E-2546-BE71-F65B9D8B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Foco" panose="020B0504050202020203" pitchFamily="34" charset="0"/>
              </a:rPr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94704-D5E1-FFF2-C75F-74E0D84B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Club Compás and why are we developing it?</a:t>
            </a:r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58669DFD-0791-FC81-CFD2-DB053E20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0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46F55C-8EFE-0FB1-F6B9-CA40E0DE69E2}"/>
              </a:ext>
            </a:extLst>
          </p:cNvPr>
          <p:cNvGraphicFramePr/>
          <p:nvPr/>
        </p:nvGraphicFramePr>
        <p:xfrm>
          <a:off x="603885" y="1538682"/>
          <a:ext cx="10984230" cy="200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CE5FEC14-47AA-A2A3-00C4-5A02AB8CA27D}"/>
              </a:ext>
            </a:extLst>
          </p:cNvPr>
          <p:cNvGrpSpPr/>
          <p:nvPr/>
        </p:nvGrpSpPr>
        <p:grpSpPr>
          <a:xfrm>
            <a:off x="603887" y="3738033"/>
            <a:ext cx="10984226" cy="2175936"/>
            <a:chOff x="603887" y="2529418"/>
            <a:chExt cx="10984226" cy="21759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BBF3E9-BB9E-8EAE-B42A-211AD6F8A868}"/>
                </a:ext>
              </a:extLst>
            </p:cNvPr>
            <p:cNvGrpSpPr/>
            <p:nvPr/>
          </p:nvGrpSpPr>
          <p:grpSpPr>
            <a:xfrm>
              <a:off x="603887" y="2529418"/>
              <a:ext cx="10984226" cy="2175936"/>
              <a:chOff x="603887" y="2060788"/>
              <a:chExt cx="10984226" cy="2175936"/>
            </a:xfrm>
          </p:grpSpPr>
          <p:sp>
            <p:nvSpPr>
              <p:cNvPr id="13" name="Arrow: U-Turn 12">
                <a:extLst>
                  <a:ext uri="{FF2B5EF4-FFF2-40B4-BE49-F238E27FC236}">
                    <a16:creationId xmlns:a16="http://schemas.microsoft.com/office/drawing/2014/main" id="{6B43E4B1-F6FB-37AF-7BD4-35EFD3F25F0D}"/>
                  </a:ext>
                </a:extLst>
              </p:cNvPr>
              <p:cNvSpPr/>
              <p:nvPr/>
            </p:nvSpPr>
            <p:spPr>
              <a:xfrm rot="16200000">
                <a:off x="4654870" y="-1990195"/>
                <a:ext cx="1954530" cy="10056495"/>
              </a:xfrm>
              <a:prstGeom prst="uturnArrow">
                <a:avLst>
                  <a:gd name="adj1" fmla="val 25000"/>
                  <a:gd name="adj2" fmla="val 24123"/>
                  <a:gd name="adj3" fmla="val 0"/>
                  <a:gd name="adj4" fmla="val 43750"/>
                  <a:gd name="adj5" fmla="val 73335"/>
                </a:avLst>
              </a:prstGeom>
              <a:gradFill flip="none" rotWithShape="1">
                <a:gsLst>
                  <a:gs pos="14000">
                    <a:srgbClr val="F8BC27"/>
                  </a:gs>
                  <a:gs pos="90000">
                    <a:srgbClr val="00B05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5A71CFC-C9F2-CC5C-4FF4-05549D8401AC}"/>
                  </a:ext>
                </a:extLst>
              </p:cNvPr>
              <p:cNvGrpSpPr/>
              <p:nvPr/>
            </p:nvGrpSpPr>
            <p:grpSpPr>
              <a:xfrm>
                <a:off x="2283285" y="2282191"/>
                <a:ext cx="9304828" cy="1954533"/>
                <a:chOff x="2283285" y="2282191"/>
                <a:chExt cx="9304828" cy="1954533"/>
              </a:xfrm>
            </p:grpSpPr>
            <p:sp>
              <p:nvSpPr>
                <p:cNvPr id="12" name="Arrow: U-Turn 11">
                  <a:extLst>
                    <a:ext uri="{FF2B5EF4-FFF2-40B4-BE49-F238E27FC236}">
                      <a16:creationId xmlns:a16="http://schemas.microsoft.com/office/drawing/2014/main" id="{701DFACE-A8CF-7238-670E-AA7AEB052213}"/>
                    </a:ext>
                  </a:extLst>
                </p:cNvPr>
                <p:cNvSpPr/>
                <p:nvPr/>
              </p:nvSpPr>
              <p:spPr>
                <a:xfrm rot="5400000">
                  <a:off x="5958434" y="-1392958"/>
                  <a:ext cx="1954530" cy="9304828"/>
                </a:xfrm>
                <a:prstGeom prst="uturnArrow">
                  <a:avLst>
                    <a:gd name="adj1" fmla="val 25000"/>
                    <a:gd name="adj2" fmla="val 24123"/>
                    <a:gd name="adj3" fmla="val 25000"/>
                    <a:gd name="adj4" fmla="val 43750"/>
                    <a:gd name="adj5" fmla="val 100000"/>
                  </a:avLst>
                </a:prstGeom>
                <a:gradFill flip="none" rotWithShape="1">
                  <a:gsLst>
                    <a:gs pos="92000">
                      <a:srgbClr val="F8BC27"/>
                    </a:gs>
                    <a:gs pos="22000">
                      <a:srgbClr val="00B05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E953F00-773E-D1F5-B845-1AA7BFCF5CD7}"/>
                    </a:ext>
                  </a:extLst>
                </p:cNvPr>
                <p:cNvGrpSpPr/>
                <p:nvPr/>
              </p:nvGrpSpPr>
              <p:grpSpPr>
                <a:xfrm>
                  <a:off x="2283285" y="3314700"/>
                  <a:ext cx="688515" cy="922024"/>
                  <a:chOff x="2283285" y="3314700"/>
                  <a:chExt cx="688515" cy="922024"/>
                </a:xfrm>
              </p:grpSpPr>
              <p:sp>
                <p:nvSpPr>
                  <p:cNvPr id="15" name="Isosceles Triangle 14">
                    <a:extLst>
                      <a:ext uri="{FF2B5EF4-FFF2-40B4-BE49-F238E27FC236}">
                        <a16:creationId xmlns:a16="http://schemas.microsoft.com/office/drawing/2014/main" id="{E78E95CA-5A67-F3A1-5BB7-4A829C1B994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63663" y="3534322"/>
                    <a:ext cx="922024" cy="482779"/>
                  </a:xfrm>
                  <a:prstGeom prst="triangle">
                    <a:avLst/>
                  </a:prstGeom>
                  <a:solidFill>
                    <a:srgbClr val="F8BC27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572FEB0-40B3-E027-D486-ED367FEDCED0}"/>
                      </a:ext>
                    </a:extLst>
                  </p:cNvPr>
                  <p:cNvSpPr/>
                  <p:nvPr/>
                </p:nvSpPr>
                <p:spPr>
                  <a:xfrm>
                    <a:off x="2711450" y="3517900"/>
                    <a:ext cx="260350" cy="497418"/>
                  </a:xfrm>
                  <a:prstGeom prst="rect">
                    <a:avLst/>
                  </a:prstGeom>
                  <a:solidFill>
                    <a:srgbClr val="F8BC2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</p:grp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DFE3F-C4C1-ACEE-D562-861980CBB320}"/>
                </a:ext>
              </a:extLst>
            </p:cNvPr>
            <p:cNvSpPr txBox="1"/>
            <p:nvPr/>
          </p:nvSpPr>
          <p:spPr>
            <a:xfrm>
              <a:off x="2125980" y="3303270"/>
              <a:ext cx="83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Foco" panose="020B0504050202020203" pitchFamily="34" charset="0"/>
                </a:rPr>
                <a:t>Action Planning Process</a:t>
              </a:r>
              <a:endParaRPr lang="en-IE" sz="3600" b="1" dirty="0">
                <a:latin typeface="Foco" panose="020B0504050202020203" pitchFamily="34" charset="0"/>
              </a:endParaRPr>
            </a:p>
          </p:txBody>
        </p:sp>
      </p:grpSp>
      <p:pic>
        <p:nvPicPr>
          <p:cNvPr id="22" name="Picture 21" descr="A logo with a blue ribbon&#10;&#10;Description automatically generated">
            <a:extLst>
              <a:ext uri="{FF2B5EF4-FFF2-40B4-BE49-F238E27FC236}">
                <a16:creationId xmlns:a16="http://schemas.microsoft.com/office/drawing/2014/main" id="{BE9BC07A-F343-7F3E-421A-204B52F90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4BA6318-2411-3712-80D4-852C2E5B539E}"/>
              </a:ext>
            </a:extLst>
          </p:cNvPr>
          <p:cNvSpPr/>
          <p:nvPr/>
        </p:nvSpPr>
        <p:spPr>
          <a:xfrm>
            <a:off x="8437245" y="1570220"/>
            <a:ext cx="8035290" cy="19405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F278D-1C3A-22C6-6E11-1BDC4CC4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The Next Phase</a:t>
            </a:r>
          </a:p>
        </p:txBody>
      </p:sp>
    </p:spTree>
    <p:extLst>
      <p:ext uri="{BB962C8B-B14F-4D97-AF65-F5344CB8AC3E}">
        <p14:creationId xmlns:p14="http://schemas.microsoft.com/office/powerpoint/2010/main" val="41393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33438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975E-26F2-9049-CF98-9AD69A7C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0644" cy="1336606"/>
          </a:xfrm>
        </p:spPr>
        <p:txBody>
          <a:bodyPr/>
          <a:lstStyle/>
          <a:p>
            <a:r>
              <a:rPr lang="en-GB" dirty="0"/>
              <a:t>Benchmarking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386890-7CA3-474F-4F22-B130F09217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729836"/>
              </p:ext>
            </p:extLst>
          </p:nvPr>
        </p:nvGraphicFramePr>
        <p:xfrm>
          <a:off x="838200" y="1825625"/>
          <a:ext cx="4838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150375-63CC-07AB-B9AC-7D2BF8769D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9272577"/>
              </p:ext>
            </p:extLst>
          </p:nvPr>
        </p:nvGraphicFramePr>
        <p:xfrm>
          <a:off x="5106256" y="290582"/>
          <a:ext cx="6976413" cy="588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9438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9B546F-1B44-A8A0-A302-EFB6BE59A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923971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65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performance benchmarking examples&#10;&#10;Description automatically generated">
            <a:extLst>
              <a:ext uri="{FF2B5EF4-FFF2-40B4-BE49-F238E27FC236}">
                <a16:creationId xmlns:a16="http://schemas.microsoft.com/office/drawing/2014/main" id="{A8FA3E53-3324-734F-3EA0-A5B0B079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" y="0"/>
            <a:ext cx="12191151" cy="68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2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5A35C-2E58-43B7-B051-0EB45CBEE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2876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800" b="1" dirty="0">
              <a:solidFill>
                <a:schemeClr val="tx1">
                  <a:alpha val="8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alpha val="80000"/>
                  </a:schemeClr>
                </a:solidFill>
              </a:rPr>
              <a:t>Go Raibh Maith Agaibh</a:t>
            </a:r>
            <a:endParaRPr lang="en-US" sz="28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993283" name="Rectangle 3"/>
          <p:cNvSpPr>
            <a:spLocks noChangeArrowheads="1"/>
          </p:cNvSpPr>
          <p:nvPr/>
        </p:nvSpPr>
        <p:spPr bwMode="auto">
          <a:xfrm>
            <a:off x="1296100" y="233798"/>
            <a:ext cx="787984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005B82"/>
              </a:buClr>
            </a:pPr>
            <a:r>
              <a:rPr lang="en-US" sz="2600"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376329F-8894-EC93-8344-2B952BDF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89" y="1206965"/>
            <a:ext cx="4149019" cy="28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40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E7C9-6FFC-B24F-96F0-607501F68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900" y="1307760"/>
            <a:ext cx="5165491" cy="424248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dirty="0">
                <a:latin typeface="Foco" panose="020B0504050202020203" pitchFamily="34" charset="0"/>
              </a:rPr>
              <a:t>Club Compás helps Clubs assess their ‘Off the Field’ performance, across the six ‘pillars’ of a well-run Club, using a purpose-built online tool. After updating, a Club can use their Club Compás to address their gaps and double-down on their strengths.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B658D4-DE42-51BF-E53B-18F31E4A1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6" r="22400"/>
          <a:stretch/>
        </p:blipFill>
        <p:spPr>
          <a:xfrm>
            <a:off x="20" y="10"/>
            <a:ext cx="5753082" cy="6857990"/>
          </a:xfrm>
          <a:prstGeom prst="rect">
            <a:avLst/>
          </a:prstGeom>
        </p:spPr>
      </p:pic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56210A8D-A60B-A869-448B-20AA59E32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EDA09E-E7CA-775C-A56F-B0F275E8F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5427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a blue ribbon&#10;&#10;Description automatically generated">
            <a:extLst>
              <a:ext uri="{FF2B5EF4-FFF2-40B4-BE49-F238E27FC236}">
                <a16:creationId xmlns:a16="http://schemas.microsoft.com/office/drawing/2014/main" id="{84D9572F-13C0-CCAA-A3CA-D9EFA2B7E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78CE2C-B8ED-4DA3-5083-DDF965D1B457}"/>
              </a:ext>
            </a:extLst>
          </p:cNvPr>
          <p:cNvSpPr/>
          <p:nvPr/>
        </p:nvSpPr>
        <p:spPr>
          <a:xfrm>
            <a:off x="3059630" y="392630"/>
            <a:ext cx="6072740" cy="60727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261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7E0C749-6142-0BE0-EA61-3BB5D2B19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403901"/>
              </p:ext>
            </p:extLst>
          </p:nvPr>
        </p:nvGraphicFramePr>
        <p:xfrm>
          <a:off x="0" y="940182"/>
          <a:ext cx="7110431" cy="497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a blue ribbon&#10;&#10;Description automatically generated">
            <a:extLst>
              <a:ext uri="{FF2B5EF4-FFF2-40B4-BE49-F238E27FC236}">
                <a16:creationId xmlns:a16="http://schemas.microsoft.com/office/drawing/2014/main" id="{84D9572F-13C0-CCAA-A3CA-D9EFA2B7E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DA5E2F4-FDF7-0446-8643-3EDCB89AE9A0}"/>
              </a:ext>
            </a:extLst>
          </p:cNvPr>
          <p:cNvSpPr txBox="1"/>
          <p:nvPr/>
        </p:nvSpPr>
        <p:spPr>
          <a:xfrm>
            <a:off x="5637309" y="1700299"/>
            <a:ext cx="5390618" cy="646331"/>
          </a:xfrm>
          <a:custGeom>
            <a:avLst/>
            <a:gdLst>
              <a:gd name="connsiteX0" fmla="*/ 0 w 5390618"/>
              <a:gd name="connsiteY0" fmla="*/ 0 h 646331"/>
              <a:gd name="connsiteX1" fmla="*/ 782775 w 5390618"/>
              <a:gd name="connsiteY1" fmla="*/ 0 h 646331"/>
              <a:gd name="connsiteX2" fmla="*/ 5050480 w 5390618"/>
              <a:gd name="connsiteY2" fmla="*/ 0 h 646331"/>
              <a:gd name="connsiteX3" fmla="*/ 5119221 w 5390618"/>
              <a:gd name="connsiteY3" fmla="*/ 96529 h 646331"/>
              <a:gd name="connsiteX4" fmla="*/ 5364125 w 5390618"/>
              <a:gd name="connsiteY4" fmla="*/ 570321 h 646331"/>
              <a:gd name="connsiteX5" fmla="*/ 5390618 w 5390618"/>
              <a:gd name="connsiteY5" fmla="*/ 646331 h 646331"/>
              <a:gd name="connsiteX6" fmla="*/ 442636 w 5390618"/>
              <a:gd name="connsiteY6" fmla="*/ 646331 h 646331"/>
              <a:gd name="connsiteX7" fmla="*/ 366565 w 5390618"/>
              <a:gd name="connsiteY7" fmla="*/ 646331 h 646331"/>
              <a:gd name="connsiteX8" fmla="*/ 365405 w 5390618"/>
              <a:gd name="connsiteY8" fmla="*/ 643004 h 646331"/>
              <a:gd name="connsiteX9" fmla="*/ 120501 w 5390618"/>
              <a:gd name="connsiteY9" fmla="*/ 169212 h 646331"/>
              <a:gd name="connsiteX10" fmla="*/ 0 w 5390618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0618" h="646331">
                <a:moveTo>
                  <a:pt x="0" y="0"/>
                </a:moveTo>
                <a:lnTo>
                  <a:pt x="782775" y="0"/>
                </a:lnTo>
                <a:lnTo>
                  <a:pt x="5050480" y="0"/>
                </a:lnTo>
                <a:lnTo>
                  <a:pt x="5119221" y="96529"/>
                </a:lnTo>
                <a:cubicBezTo>
                  <a:pt x="5214690" y="244918"/>
                  <a:pt x="5296918" y="403472"/>
                  <a:pt x="5364125" y="570321"/>
                </a:cubicBezTo>
                <a:lnTo>
                  <a:pt x="5390618" y="646331"/>
                </a:lnTo>
                <a:lnTo>
                  <a:pt x="442636" y="646331"/>
                </a:lnTo>
                <a:lnTo>
                  <a:pt x="366565" y="646331"/>
                </a:lnTo>
                <a:lnTo>
                  <a:pt x="365405" y="643004"/>
                </a:lnTo>
                <a:cubicBezTo>
                  <a:pt x="298198" y="476155"/>
                  <a:pt x="215971" y="317601"/>
                  <a:pt x="120501" y="169212"/>
                </a:cubicBezTo>
                <a:lnTo>
                  <a:pt x="0" y="0"/>
                </a:lnTo>
                <a:close/>
              </a:path>
            </a:pathLst>
          </a:custGeom>
          <a:solidFill>
            <a:srgbClr val="0C6383"/>
          </a:solidFill>
        </p:spPr>
        <p:txBody>
          <a:bodyPr wrap="square" lIns="864000" rtlCol="0">
            <a:noAutofit/>
          </a:bodyPr>
          <a:lstStyle/>
          <a:p>
            <a:r>
              <a:rPr lang="en-IE" sz="3600" dirty="0">
                <a:solidFill>
                  <a:srgbClr val="FFFFFF"/>
                </a:solidFill>
              </a:rPr>
              <a:t>122 Criteria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77AA44-29DD-C18B-C5AE-EF40FDD93025}"/>
              </a:ext>
            </a:extLst>
          </p:cNvPr>
          <p:cNvSpPr txBox="1"/>
          <p:nvPr/>
        </p:nvSpPr>
        <p:spPr>
          <a:xfrm>
            <a:off x="6191724" y="3102422"/>
            <a:ext cx="5018451" cy="646331"/>
          </a:xfrm>
          <a:custGeom>
            <a:avLst/>
            <a:gdLst>
              <a:gd name="connsiteX0" fmla="*/ 0 w 5018451"/>
              <a:gd name="connsiteY0" fmla="*/ 0 h 646331"/>
              <a:gd name="connsiteX1" fmla="*/ 5006242 w 5018451"/>
              <a:gd name="connsiteY1" fmla="*/ 0 h 646331"/>
              <a:gd name="connsiteX2" fmla="*/ 5018451 w 5018451"/>
              <a:gd name="connsiteY2" fmla="*/ 253895 h 646331"/>
              <a:gd name="connsiteX3" fmla="*/ 5004737 w 5018451"/>
              <a:gd name="connsiteY3" fmla="*/ 539078 h 646331"/>
              <a:gd name="connsiteX4" fmla="*/ 4989149 w 5018451"/>
              <a:gd name="connsiteY4" fmla="*/ 646331 h 646331"/>
              <a:gd name="connsiteX5" fmla="*/ 992 w 5018451"/>
              <a:gd name="connsiteY5" fmla="*/ 646331 h 646331"/>
              <a:gd name="connsiteX6" fmla="*/ 6016 w 5018451"/>
              <a:gd name="connsiteY6" fmla="*/ 611761 h 646331"/>
              <a:gd name="connsiteX7" fmla="*/ 19730 w 5018451"/>
              <a:gd name="connsiteY7" fmla="*/ 326578 h 646331"/>
              <a:gd name="connsiteX8" fmla="*/ 6016 w 5018451"/>
              <a:gd name="connsiteY8" fmla="*/ 41395 h 646331"/>
              <a:gd name="connsiteX9" fmla="*/ 0 w 5018451"/>
              <a:gd name="connsiteY9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8451" h="646331">
                <a:moveTo>
                  <a:pt x="0" y="0"/>
                </a:moveTo>
                <a:lnTo>
                  <a:pt x="5006242" y="0"/>
                </a:lnTo>
                <a:lnTo>
                  <a:pt x="5018451" y="253895"/>
                </a:lnTo>
                <a:cubicBezTo>
                  <a:pt x="5018451" y="350173"/>
                  <a:pt x="5013806" y="445312"/>
                  <a:pt x="5004737" y="539078"/>
                </a:cubicBezTo>
                <a:lnTo>
                  <a:pt x="4989149" y="646331"/>
                </a:lnTo>
                <a:lnTo>
                  <a:pt x="992" y="646331"/>
                </a:lnTo>
                <a:lnTo>
                  <a:pt x="6016" y="611761"/>
                </a:lnTo>
                <a:cubicBezTo>
                  <a:pt x="15085" y="517995"/>
                  <a:pt x="19730" y="422856"/>
                  <a:pt x="19730" y="326578"/>
                </a:cubicBezTo>
                <a:cubicBezTo>
                  <a:pt x="19730" y="230300"/>
                  <a:pt x="15085" y="135161"/>
                  <a:pt x="6016" y="413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C6383"/>
          </a:solidFill>
        </p:spPr>
        <p:txBody>
          <a:bodyPr wrap="square" lIns="864000" rtlCol="0">
            <a:noAutofit/>
          </a:bodyPr>
          <a:lstStyle/>
          <a:p>
            <a:r>
              <a:rPr lang="en-IE" sz="3600" dirty="0">
                <a:solidFill>
                  <a:srgbClr val="FFFFFF"/>
                </a:solidFill>
              </a:rPr>
              <a:t>18 Categories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F7BF87B-EF53-7793-9ADD-05EFC39177F2}"/>
              </a:ext>
            </a:extLst>
          </p:cNvPr>
          <p:cNvSpPr txBox="1"/>
          <p:nvPr/>
        </p:nvSpPr>
        <p:spPr>
          <a:xfrm>
            <a:off x="5637308" y="4511371"/>
            <a:ext cx="5332308" cy="646331"/>
          </a:xfrm>
          <a:custGeom>
            <a:avLst/>
            <a:gdLst>
              <a:gd name="connsiteX0" fmla="*/ 366566 w 5332308"/>
              <a:gd name="connsiteY0" fmla="*/ 0 h 646331"/>
              <a:gd name="connsiteX1" fmla="*/ 500948 w 5332308"/>
              <a:gd name="connsiteY1" fmla="*/ 0 h 646331"/>
              <a:gd name="connsiteX2" fmla="*/ 5332308 w 5332308"/>
              <a:gd name="connsiteY2" fmla="*/ 0 h 646331"/>
              <a:gd name="connsiteX3" fmla="*/ 5252272 w 5332308"/>
              <a:gd name="connsiteY3" fmla="*/ 174462 h 646331"/>
              <a:gd name="connsiteX4" fmla="*/ 4966310 w 5332308"/>
              <a:gd name="connsiteY4" fmla="*/ 619159 h 646331"/>
              <a:gd name="connsiteX5" fmla="*/ 4942792 w 5332308"/>
              <a:gd name="connsiteY5" fmla="*/ 646331 h 646331"/>
              <a:gd name="connsiteX6" fmla="*/ 890464 w 5332308"/>
              <a:gd name="connsiteY6" fmla="*/ 646331 h 646331"/>
              <a:gd name="connsiteX7" fmla="*/ 0 w 5332308"/>
              <a:gd name="connsiteY7" fmla="*/ 646331 h 646331"/>
              <a:gd name="connsiteX8" fmla="*/ 120502 w 5332308"/>
              <a:gd name="connsiteY8" fmla="*/ 477118 h 646331"/>
              <a:gd name="connsiteX9" fmla="*/ 365406 w 5332308"/>
              <a:gd name="connsiteY9" fmla="*/ 3326 h 646331"/>
              <a:gd name="connsiteX10" fmla="*/ 366566 w 5332308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308" h="646331">
                <a:moveTo>
                  <a:pt x="366566" y="0"/>
                </a:moveTo>
                <a:lnTo>
                  <a:pt x="500948" y="0"/>
                </a:lnTo>
                <a:lnTo>
                  <a:pt x="5332308" y="0"/>
                </a:lnTo>
                <a:lnTo>
                  <a:pt x="5252272" y="174462"/>
                </a:lnTo>
                <a:cubicBezTo>
                  <a:pt x="5170490" y="332548"/>
                  <a:pt x="5074576" y="481404"/>
                  <a:pt x="4966310" y="619159"/>
                </a:cubicBezTo>
                <a:lnTo>
                  <a:pt x="4942792" y="646331"/>
                </a:lnTo>
                <a:lnTo>
                  <a:pt x="890464" y="646331"/>
                </a:lnTo>
                <a:lnTo>
                  <a:pt x="0" y="646331"/>
                </a:lnTo>
                <a:lnTo>
                  <a:pt x="120502" y="477118"/>
                </a:lnTo>
                <a:cubicBezTo>
                  <a:pt x="215972" y="328730"/>
                  <a:pt x="298199" y="170176"/>
                  <a:pt x="365406" y="3326"/>
                </a:cubicBezTo>
                <a:lnTo>
                  <a:pt x="366566" y="0"/>
                </a:lnTo>
                <a:close/>
              </a:path>
            </a:pathLst>
          </a:custGeom>
          <a:solidFill>
            <a:srgbClr val="0C6383"/>
          </a:solidFill>
        </p:spPr>
        <p:txBody>
          <a:bodyPr wrap="square" lIns="864000" rtlCol="0">
            <a:noAutofit/>
          </a:bodyPr>
          <a:lstStyle/>
          <a:p>
            <a:r>
              <a:rPr lang="en-IE" sz="3600" dirty="0">
                <a:solidFill>
                  <a:srgbClr val="FFFFFF"/>
                </a:solidFill>
              </a:rPr>
              <a:t>3 Levels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14E325-987F-5106-2964-93937E2B7C2C}"/>
              </a:ext>
            </a:extLst>
          </p:cNvPr>
          <p:cNvSpPr/>
          <p:nvPr/>
        </p:nvSpPr>
        <p:spPr>
          <a:xfrm>
            <a:off x="898977" y="636351"/>
            <a:ext cx="5312475" cy="5578472"/>
          </a:xfrm>
          <a:prstGeom prst="ellipse">
            <a:avLst/>
          </a:prstGeom>
          <a:solidFill>
            <a:srgbClr val="FFFFFF">
              <a:alpha val="50000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IE" sz="1800" b="1" dirty="0">
              <a:latin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94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3F4DEB-C885-0D60-CC6E-6F49932D06F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9536885"/>
              </p:ext>
            </p:extLst>
          </p:nvPr>
        </p:nvGraphicFramePr>
        <p:xfrm>
          <a:off x="6275961" y="1320898"/>
          <a:ext cx="5181600" cy="462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FA741-ACF4-9746-637B-A8B13BA13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794" y="808074"/>
            <a:ext cx="5651206" cy="536888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Foco" panose="020B0504050202020203" pitchFamily="34" charset="0"/>
              </a:rPr>
              <a:t>Criteria defined by Associations, departments and/or Central Council Sub-committees</a:t>
            </a:r>
          </a:p>
          <a:p>
            <a:pPr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Foco" panose="020B0504050202020203" pitchFamily="34" charset="0"/>
              </a:rPr>
              <a:t>Based on rules, policies and best practices</a:t>
            </a:r>
          </a:p>
          <a:p>
            <a:pPr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Foco" panose="020B0504050202020203" pitchFamily="34" charset="0"/>
              </a:rPr>
              <a:t>Specific to Club type e.g., One Clubs, GAA only etc. </a:t>
            </a:r>
          </a:p>
          <a:p>
            <a:pPr>
              <a:lnSpc>
                <a:spcPct val="17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latin typeface="Foco" panose="020B0504050202020203" pitchFamily="34" charset="0"/>
              </a:rPr>
              <a:t>Assigned a priority level…</a:t>
            </a:r>
          </a:p>
        </p:txBody>
      </p:sp>
      <p:pic>
        <p:nvPicPr>
          <p:cNvPr id="3" name="Picture 2" descr="A logo with a blue ribbon&#10;&#10;Description automatically generated">
            <a:extLst>
              <a:ext uri="{FF2B5EF4-FFF2-40B4-BE49-F238E27FC236}">
                <a16:creationId xmlns:a16="http://schemas.microsoft.com/office/drawing/2014/main" id="{939D71DD-FC64-EA65-2D78-CB2A740A0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6B75083-9B8A-9816-CC53-48C69B671B7E}"/>
              </a:ext>
            </a:extLst>
          </p:cNvPr>
          <p:cNvSpPr/>
          <p:nvPr/>
        </p:nvSpPr>
        <p:spPr>
          <a:xfrm>
            <a:off x="754608" y="1274179"/>
            <a:ext cx="1220324" cy="5230580"/>
          </a:xfrm>
          <a:custGeom>
            <a:avLst/>
            <a:gdLst>
              <a:gd name="connsiteX0" fmla="*/ 0 w 1220324"/>
              <a:gd name="connsiteY0" fmla="*/ 0 h 5230580"/>
              <a:gd name="connsiteX1" fmla="*/ 133918 w 1220324"/>
              <a:gd name="connsiteY1" fmla="*/ 89274 h 5230580"/>
              <a:gd name="connsiteX2" fmla="*/ 1220324 w 1220324"/>
              <a:gd name="connsiteY2" fmla="*/ 2615290 h 5230580"/>
              <a:gd name="connsiteX3" fmla="*/ 133918 w 1220324"/>
              <a:gd name="connsiteY3" fmla="*/ 5141306 h 5230580"/>
              <a:gd name="connsiteX4" fmla="*/ 0 w 1220324"/>
              <a:gd name="connsiteY4" fmla="*/ 5230580 h 5230580"/>
              <a:gd name="connsiteX5" fmla="*/ 0 w 1220324"/>
              <a:gd name="connsiteY5" fmla="*/ 5130770 h 5230580"/>
              <a:gd name="connsiteX6" fmla="*/ 93883 w 1220324"/>
              <a:gd name="connsiteY6" fmla="*/ 5067452 h 5230580"/>
              <a:gd name="connsiteX7" fmla="*/ 1136333 w 1220324"/>
              <a:gd name="connsiteY7" fmla="*/ 2615290 h 5230580"/>
              <a:gd name="connsiteX8" fmla="*/ 93883 w 1220324"/>
              <a:gd name="connsiteY8" fmla="*/ 163128 h 5230580"/>
              <a:gd name="connsiteX9" fmla="*/ 0 w 1220324"/>
              <a:gd name="connsiteY9" fmla="*/ 99811 h 5230580"/>
              <a:gd name="connsiteX10" fmla="*/ 0 w 1220324"/>
              <a:gd name="connsiteY10" fmla="*/ 0 h 52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324" h="5230580">
                <a:moveTo>
                  <a:pt x="0" y="0"/>
                </a:moveTo>
                <a:lnTo>
                  <a:pt x="133918" y="89274"/>
                </a:lnTo>
                <a:cubicBezTo>
                  <a:pt x="781030" y="575742"/>
                  <a:pt x="1220324" y="1524523"/>
                  <a:pt x="1220324" y="2615290"/>
                </a:cubicBezTo>
                <a:cubicBezTo>
                  <a:pt x="1220324" y="3706057"/>
                  <a:pt x="781030" y="4654838"/>
                  <a:pt x="133918" y="5141306"/>
                </a:cubicBezTo>
                <a:lnTo>
                  <a:pt x="0" y="5230580"/>
                </a:lnTo>
                <a:lnTo>
                  <a:pt x="0" y="5130770"/>
                </a:lnTo>
                <a:lnTo>
                  <a:pt x="93883" y="5067452"/>
                </a:lnTo>
                <a:cubicBezTo>
                  <a:pt x="714813" y="4595208"/>
                  <a:pt x="1136333" y="3674167"/>
                  <a:pt x="1136333" y="2615290"/>
                </a:cubicBezTo>
                <a:cubicBezTo>
                  <a:pt x="1136333" y="1556414"/>
                  <a:pt x="714813" y="635373"/>
                  <a:pt x="93883" y="163128"/>
                </a:cubicBezTo>
                <a:lnTo>
                  <a:pt x="0" y="998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9000">
                <a:srgbClr val="0C6383"/>
              </a:gs>
              <a:gs pos="49000">
                <a:srgbClr val="0C6383"/>
              </a:gs>
              <a:gs pos="50000">
                <a:srgbClr val="00B0F0"/>
              </a:gs>
            </a:gsLst>
            <a:lin ang="19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33BB5F-F99A-A770-D6DD-EB0776CE5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8201"/>
              </p:ext>
            </p:extLst>
          </p:nvPr>
        </p:nvGraphicFramePr>
        <p:xfrm>
          <a:off x="838200" y="1275908"/>
          <a:ext cx="10793819" cy="521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560C6BF-24D6-07E9-18E4-CFFB9181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Foco" panose="020B0504050202020203" pitchFamily="34" charset="0"/>
              </a:rPr>
              <a:t>Why have Club Compás?</a:t>
            </a:r>
          </a:p>
        </p:txBody>
      </p:sp>
      <p:pic>
        <p:nvPicPr>
          <p:cNvPr id="16" name="Graphic 15" descr="Ribbon with solid fill">
            <a:extLst>
              <a:ext uri="{FF2B5EF4-FFF2-40B4-BE49-F238E27FC236}">
                <a16:creationId xmlns:a16="http://schemas.microsoft.com/office/drawing/2014/main" id="{26D23ED4-5F54-613C-738F-6076B562C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460" y="5676653"/>
            <a:ext cx="540000" cy="540000"/>
          </a:xfrm>
          <a:prstGeom prst="rect">
            <a:avLst/>
          </a:prstGeom>
        </p:spPr>
      </p:pic>
      <p:pic>
        <p:nvPicPr>
          <p:cNvPr id="18" name="Graphic 17" descr="Fork In Road with solid fill">
            <a:extLst>
              <a:ext uri="{FF2B5EF4-FFF2-40B4-BE49-F238E27FC236}">
                <a16:creationId xmlns:a16="http://schemas.microsoft.com/office/drawing/2014/main" id="{2EFFCB02-8EF3-0619-8005-21743DF95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7732" y="4849882"/>
            <a:ext cx="540000" cy="540000"/>
          </a:xfrm>
          <a:prstGeom prst="rect">
            <a:avLst/>
          </a:prstGeom>
        </p:spPr>
      </p:pic>
      <p:pic>
        <p:nvPicPr>
          <p:cNvPr id="20" name="Graphic 19" descr="Crane with solid fill">
            <a:extLst>
              <a:ext uri="{FF2B5EF4-FFF2-40B4-BE49-F238E27FC236}">
                <a16:creationId xmlns:a16="http://schemas.microsoft.com/office/drawing/2014/main" id="{A0649026-7AF5-C6FD-26C7-128187813F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3608" y="4008935"/>
            <a:ext cx="540000" cy="540000"/>
          </a:xfrm>
          <a:prstGeom prst="rect">
            <a:avLst/>
          </a:prstGeom>
        </p:spPr>
      </p:pic>
      <p:pic>
        <p:nvPicPr>
          <p:cNvPr id="22" name="Graphic 21" descr="Gavel with solid fill">
            <a:extLst>
              <a:ext uri="{FF2B5EF4-FFF2-40B4-BE49-F238E27FC236}">
                <a16:creationId xmlns:a16="http://schemas.microsoft.com/office/drawing/2014/main" id="{7487F17F-8E11-6C38-4D3F-AAB589C51B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67784" y="3195879"/>
            <a:ext cx="540000" cy="540000"/>
          </a:xfrm>
          <a:prstGeom prst="rect">
            <a:avLst/>
          </a:prstGeom>
        </p:spPr>
      </p:pic>
      <p:pic>
        <p:nvPicPr>
          <p:cNvPr id="24" name="Graphic 23" descr="Link with solid fill">
            <a:extLst>
              <a:ext uri="{FF2B5EF4-FFF2-40B4-BE49-F238E27FC236}">
                <a16:creationId xmlns:a16="http://schemas.microsoft.com/office/drawing/2014/main" id="{20197162-979E-BAC8-43E6-F0640F9A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7344" y="2382823"/>
            <a:ext cx="540000" cy="540000"/>
          </a:xfrm>
          <a:prstGeom prst="rect">
            <a:avLst/>
          </a:prstGeom>
        </p:spPr>
      </p:pic>
      <p:pic>
        <p:nvPicPr>
          <p:cNvPr id="26" name="Graphic 25" descr="Playbook with solid fill">
            <a:extLst>
              <a:ext uri="{FF2B5EF4-FFF2-40B4-BE49-F238E27FC236}">
                <a16:creationId xmlns:a16="http://schemas.microsoft.com/office/drawing/2014/main" id="{E07CB228-6A77-480B-29A1-D453C79DD6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4548" y="154526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C73DBE-1BE6-4115-89A5-C83C9AE48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2C73DBE-1BE6-4115-89A5-C83C9AE48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52235-8BE0-4B71-9B2A-8AFC39E7C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B252235-8BE0-4B71-9B2A-8AFC39E7C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995F55-41EC-4F0A-9721-A3910928B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8995F55-41EC-4F0A-9721-A3910928B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0D876-E1C4-49B9-B5BD-1EF3D8882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0D876-E1C4-49B9-B5BD-1EF3D8882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775FDE-A9C4-4E28-8210-F0130B21F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1E775FDE-A9C4-4E28-8210-F0130B21F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50D529-356C-4FED-A593-B20415F0D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F50D529-356C-4FED-A593-B20415F0D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72C2FC-0011-410C-94F9-5FAD54D66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472C2FC-0011-410C-94F9-5FAD54D66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22687E-80E2-4BAB-B60D-C609471C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B22687E-80E2-4BAB-B60D-C609471C4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16D17E-4444-4F02-8993-DBBD27B6D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2616D17E-4444-4F02-8993-DBBD27B6D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4C8DA-B473-405E-83CE-5D6AC97A0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87C4C8DA-B473-405E-83CE-5D6AC97A0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854844-FB9F-46D6-AAB2-11693E7B0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D1854844-FB9F-46D6-AAB2-11693E7B0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479B4-5DCC-44EF-85F7-DD6CE05C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4A479B4-5DCC-44EF-85F7-DD6CE05CB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3C766B-DF28-4338-A1E6-C8BD389F0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DE3C766B-DF28-4338-A1E6-C8BD389F0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82AC-F48E-2546-BE71-F65B9D8B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Foco" panose="020B0504050202020203" pitchFamily="34" charset="0"/>
              </a:rPr>
              <a:t>HOW IT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94704-D5E1-FFF2-C75F-74E0D84B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we all use and benefit from Club Compás?</a:t>
            </a:r>
          </a:p>
        </p:txBody>
      </p:sp>
      <p:pic>
        <p:nvPicPr>
          <p:cNvPr id="4" name="Picture 3" descr="A logo with a blue ribbon&#10;&#10;Description automatically generated">
            <a:extLst>
              <a:ext uri="{FF2B5EF4-FFF2-40B4-BE49-F238E27FC236}">
                <a16:creationId xmlns:a16="http://schemas.microsoft.com/office/drawing/2014/main" id="{58669DFD-0791-FC81-CFD2-DB053E20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46F55C-8EFE-0FB1-F6B9-CA40E0DE6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985201"/>
              </p:ext>
            </p:extLst>
          </p:nvPr>
        </p:nvGraphicFramePr>
        <p:xfrm>
          <a:off x="603885" y="1538682"/>
          <a:ext cx="10984230" cy="200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CE5FEC14-47AA-A2A3-00C4-5A02AB8CA27D}"/>
              </a:ext>
            </a:extLst>
          </p:cNvPr>
          <p:cNvGrpSpPr/>
          <p:nvPr/>
        </p:nvGrpSpPr>
        <p:grpSpPr>
          <a:xfrm>
            <a:off x="603887" y="3738033"/>
            <a:ext cx="10984226" cy="2175936"/>
            <a:chOff x="603887" y="2529418"/>
            <a:chExt cx="10984226" cy="21759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BBF3E9-BB9E-8EAE-B42A-211AD6F8A868}"/>
                </a:ext>
              </a:extLst>
            </p:cNvPr>
            <p:cNvGrpSpPr/>
            <p:nvPr/>
          </p:nvGrpSpPr>
          <p:grpSpPr>
            <a:xfrm>
              <a:off x="603887" y="2529418"/>
              <a:ext cx="10984226" cy="2175936"/>
              <a:chOff x="603887" y="2060788"/>
              <a:chExt cx="10984226" cy="2175936"/>
            </a:xfrm>
          </p:grpSpPr>
          <p:sp>
            <p:nvSpPr>
              <p:cNvPr id="13" name="Arrow: U-Turn 12">
                <a:extLst>
                  <a:ext uri="{FF2B5EF4-FFF2-40B4-BE49-F238E27FC236}">
                    <a16:creationId xmlns:a16="http://schemas.microsoft.com/office/drawing/2014/main" id="{6B43E4B1-F6FB-37AF-7BD4-35EFD3F25F0D}"/>
                  </a:ext>
                </a:extLst>
              </p:cNvPr>
              <p:cNvSpPr/>
              <p:nvPr/>
            </p:nvSpPr>
            <p:spPr>
              <a:xfrm rot="16200000">
                <a:off x="4654870" y="-1990195"/>
                <a:ext cx="1954530" cy="10056495"/>
              </a:xfrm>
              <a:prstGeom prst="uturnArrow">
                <a:avLst>
                  <a:gd name="adj1" fmla="val 25000"/>
                  <a:gd name="adj2" fmla="val 24123"/>
                  <a:gd name="adj3" fmla="val 0"/>
                  <a:gd name="adj4" fmla="val 43750"/>
                  <a:gd name="adj5" fmla="val 73335"/>
                </a:avLst>
              </a:prstGeom>
              <a:gradFill flip="none" rotWithShape="1">
                <a:gsLst>
                  <a:gs pos="14000">
                    <a:srgbClr val="F8BC27"/>
                  </a:gs>
                  <a:gs pos="90000">
                    <a:srgbClr val="00B05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5A71CFC-C9F2-CC5C-4FF4-05549D8401AC}"/>
                  </a:ext>
                </a:extLst>
              </p:cNvPr>
              <p:cNvGrpSpPr/>
              <p:nvPr/>
            </p:nvGrpSpPr>
            <p:grpSpPr>
              <a:xfrm>
                <a:off x="2283285" y="2282191"/>
                <a:ext cx="9304828" cy="1954533"/>
                <a:chOff x="2283285" y="2282191"/>
                <a:chExt cx="9304828" cy="1954533"/>
              </a:xfrm>
            </p:grpSpPr>
            <p:sp>
              <p:nvSpPr>
                <p:cNvPr id="12" name="Arrow: U-Turn 11">
                  <a:extLst>
                    <a:ext uri="{FF2B5EF4-FFF2-40B4-BE49-F238E27FC236}">
                      <a16:creationId xmlns:a16="http://schemas.microsoft.com/office/drawing/2014/main" id="{701DFACE-A8CF-7238-670E-AA7AEB052213}"/>
                    </a:ext>
                  </a:extLst>
                </p:cNvPr>
                <p:cNvSpPr/>
                <p:nvPr/>
              </p:nvSpPr>
              <p:spPr>
                <a:xfrm rot="5400000">
                  <a:off x="5958434" y="-1392958"/>
                  <a:ext cx="1954530" cy="9304828"/>
                </a:xfrm>
                <a:prstGeom prst="uturnArrow">
                  <a:avLst>
                    <a:gd name="adj1" fmla="val 25000"/>
                    <a:gd name="adj2" fmla="val 24123"/>
                    <a:gd name="adj3" fmla="val 25000"/>
                    <a:gd name="adj4" fmla="val 43750"/>
                    <a:gd name="adj5" fmla="val 100000"/>
                  </a:avLst>
                </a:prstGeom>
                <a:gradFill flip="none" rotWithShape="1">
                  <a:gsLst>
                    <a:gs pos="92000">
                      <a:srgbClr val="F8BC27"/>
                    </a:gs>
                    <a:gs pos="22000">
                      <a:srgbClr val="00B050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E953F00-773E-D1F5-B845-1AA7BFCF5CD7}"/>
                    </a:ext>
                  </a:extLst>
                </p:cNvPr>
                <p:cNvGrpSpPr/>
                <p:nvPr/>
              </p:nvGrpSpPr>
              <p:grpSpPr>
                <a:xfrm>
                  <a:off x="2283285" y="3314700"/>
                  <a:ext cx="688515" cy="922024"/>
                  <a:chOff x="2283285" y="3314700"/>
                  <a:chExt cx="688515" cy="922024"/>
                </a:xfrm>
              </p:grpSpPr>
              <p:sp>
                <p:nvSpPr>
                  <p:cNvPr id="15" name="Isosceles Triangle 14">
                    <a:extLst>
                      <a:ext uri="{FF2B5EF4-FFF2-40B4-BE49-F238E27FC236}">
                        <a16:creationId xmlns:a16="http://schemas.microsoft.com/office/drawing/2014/main" id="{E78E95CA-5A67-F3A1-5BB7-4A829C1B994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63663" y="3534322"/>
                    <a:ext cx="922024" cy="482779"/>
                  </a:xfrm>
                  <a:prstGeom prst="triangle">
                    <a:avLst/>
                  </a:prstGeom>
                  <a:solidFill>
                    <a:srgbClr val="F8BC27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572FEB0-40B3-E027-D486-ED367FEDCED0}"/>
                      </a:ext>
                    </a:extLst>
                  </p:cNvPr>
                  <p:cNvSpPr/>
                  <p:nvPr/>
                </p:nvSpPr>
                <p:spPr>
                  <a:xfrm>
                    <a:off x="2711450" y="3517900"/>
                    <a:ext cx="260350" cy="497418"/>
                  </a:xfrm>
                  <a:prstGeom prst="rect">
                    <a:avLst/>
                  </a:prstGeom>
                  <a:solidFill>
                    <a:srgbClr val="F8BC2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E"/>
                  </a:p>
                </p:txBody>
              </p:sp>
            </p:grp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DFE3F-C4C1-ACEE-D562-861980CBB320}"/>
                </a:ext>
              </a:extLst>
            </p:cNvPr>
            <p:cNvSpPr txBox="1"/>
            <p:nvPr/>
          </p:nvSpPr>
          <p:spPr>
            <a:xfrm>
              <a:off x="2125980" y="3303270"/>
              <a:ext cx="83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Foco" panose="020B0504050202020203" pitchFamily="34" charset="0"/>
                </a:rPr>
                <a:t>Action Planning Process</a:t>
              </a:r>
              <a:endParaRPr lang="en-IE" sz="3600" b="1" dirty="0">
                <a:latin typeface="Foco" panose="020B0504050202020203" pitchFamily="34" charset="0"/>
              </a:endParaRPr>
            </a:p>
          </p:txBody>
        </p:sp>
      </p:grpSp>
      <p:pic>
        <p:nvPicPr>
          <p:cNvPr id="22" name="Picture 21" descr="A logo with a blue ribbon&#10;&#10;Description automatically generated">
            <a:extLst>
              <a:ext uri="{FF2B5EF4-FFF2-40B4-BE49-F238E27FC236}">
                <a16:creationId xmlns:a16="http://schemas.microsoft.com/office/drawing/2014/main" id="{BE9BC07A-F343-7F3E-421A-204B52F90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67" y="133599"/>
            <a:ext cx="1261588" cy="12581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75E701A-ECD4-0850-9A34-C5626AC066BC}"/>
              </a:ext>
            </a:extLst>
          </p:cNvPr>
          <p:cNvGrpSpPr/>
          <p:nvPr/>
        </p:nvGrpSpPr>
        <p:grpSpPr>
          <a:xfrm>
            <a:off x="1805940" y="579971"/>
            <a:ext cx="4598670" cy="1033450"/>
            <a:chOff x="1805940" y="579971"/>
            <a:chExt cx="4598670" cy="1033450"/>
          </a:xfrm>
        </p:grpSpPr>
        <p:sp>
          <p:nvSpPr>
            <p:cNvPr id="23" name="Right Bracket 22">
              <a:extLst>
                <a:ext uri="{FF2B5EF4-FFF2-40B4-BE49-F238E27FC236}">
                  <a16:creationId xmlns:a16="http://schemas.microsoft.com/office/drawing/2014/main" id="{7D47F496-0606-8805-701C-E4BCF86627FF}"/>
                </a:ext>
              </a:extLst>
            </p:cNvPr>
            <p:cNvSpPr/>
            <p:nvPr/>
          </p:nvSpPr>
          <p:spPr>
            <a:xfrm rot="16200000">
              <a:off x="3917268" y="-1026978"/>
              <a:ext cx="387446" cy="3970022"/>
            </a:xfrm>
            <a:prstGeom prst="rightBracket">
              <a:avLst>
                <a:gd name="adj" fmla="val 176631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BD4096-2926-E59F-71E4-F204883E2BF4}"/>
                </a:ext>
              </a:extLst>
            </p:cNvPr>
            <p:cNvSpPr txBox="1"/>
            <p:nvPr/>
          </p:nvSpPr>
          <p:spPr>
            <a:xfrm>
              <a:off x="1805940" y="1151756"/>
              <a:ext cx="61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B0F0"/>
                  </a:solidFill>
                  <a:latin typeface="Foco" panose="020B0504050202020203" pitchFamily="34" charset="0"/>
                </a:rPr>
                <a:t>A</a:t>
              </a:r>
              <a:endParaRPr lang="en-IE" sz="2400" b="1" dirty="0">
                <a:solidFill>
                  <a:srgbClr val="00B0F0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ED387-D842-DD68-711E-BB40FA49C390}"/>
                </a:ext>
              </a:extLst>
            </p:cNvPr>
            <p:cNvSpPr txBox="1"/>
            <p:nvPr/>
          </p:nvSpPr>
          <p:spPr>
            <a:xfrm>
              <a:off x="5787390" y="1151756"/>
              <a:ext cx="61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B0F0"/>
                  </a:solidFill>
                  <a:latin typeface="Foco" panose="020B0504050202020203" pitchFamily="34" charset="0"/>
                </a:rPr>
                <a:t>B</a:t>
              </a:r>
              <a:endParaRPr lang="en-IE" sz="2400" b="1" dirty="0">
                <a:solidFill>
                  <a:srgbClr val="00B0F0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4ABA2D-0D58-D546-E2B0-07EE304A2403}"/>
                </a:ext>
              </a:extLst>
            </p:cNvPr>
            <p:cNvSpPr txBox="1"/>
            <p:nvPr/>
          </p:nvSpPr>
          <p:spPr>
            <a:xfrm>
              <a:off x="3339466" y="579971"/>
              <a:ext cx="154305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B0F0"/>
                  </a:solidFill>
                  <a:latin typeface="Foco" panose="020B0504050202020203" pitchFamily="34" charset="0"/>
                </a:rPr>
                <a:t>Start Point</a:t>
              </a:r>
              <a:endParaRPr lang="en-IE" b="1" dirty="0">
                <a:solidFill>
                  <a:srgbClr val="00B0F0"/>
                </a:solidFill>
                <a:latin typeface="Foco" panose="020B0504050202020203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4BA6318-2411-3712-80D4-852C2E5B539E}"/>
              </a:ext>
            </a:extLst>
          </p:cNvPr>
          <p:cNvSpPr/>
          <p:nvPr/>
        </p:nvSpPr>
        <p:spPr>
          <a:xfrm>
            <a:off x="3625215" y="1595558"/>
            <a:ext cx="8035290" cy="19405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53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3438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  <p:extLst>
    <p:ext uri="{6950BFC3-D8DA-4A85-94F7-54DA5524770B}">
      <p188:commentRel xmlns:p188="http://schemas.microsoft.com/office/powerpoint/2018/8/main" xmlns="" r:id="rId8"/>
    </p:ext>
  </p:extLst>
</p:sld>
</file>

<file path=ppt/theme/theme1.xml><?xml version="1.0" encoding="utf-8"?>
<a:theme xmlns:a="http://schemas.openxmlformats.org/drawingml/2006/main" name="GAA Brand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3de03a-6de5-4433-ab72-5d1512dd9364">
      <Terms xmlns="http://schemas.microsoft.com/office/infopath/2007/PartnerControls"/>
    </lcf76f155ced4ddcb4097134ff3c332f>
    <TaxCatchAll xmlns="69dbcbd0-2308-404e-8905-643bcb0821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AE3E01FC21748A45AC616F22D86FA" ma:contentTypeVersion="16" ma:contentTypeDescription="Create a new document." ma:contentTypeScope="" ma:versionID="14e9088c815b6b42a918b89d2751ab8a">
  <xsd:schema xmlns:xsd="http://www.w3.org/2001/XMLSchema" xmlns:xs="http://www.w3.org/2001/XMLSchema" xmlns:p="http://schemas.microsoft.com/office/2006/metadata/properties" xmlns:ns2="d93de03a-6de5-4433-ab72-5d1512dd9364" xmlns:ns3="69dbcbd0-2308-404e-8905-643bcb0821c6" targetNamespace="http://schemas.microsoft.com/office/2006/metadata/properties" ma:root="true" ma:fieldsID="1616dbde7e4ecd630c1298d6ec5d42bb" ns2:_="" ns3:_="">
    <xsd:import namespace="d93de03a-6de5-4433-ab72-5d1512dd9364"/>
    <xsd:import namespace="69dbcbd0-2308-404e-8905-643bcb082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de03a-6de5-4433-ab72-5d1512dd9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8a7c649-e84d-47c7-9d9c-857929116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bcbd0-2308-404e-8905-643bcb0821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d253f1-b66a-47b2-af4b-20db189b4fd7}" ma:internalName="TaxCatchAll" ma:showField="CatchAllData" ma:web="69dbcbd0-2308-404e-8905-643bcb082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5E36E-AC30-455B-AC32-03AB1FD89A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AEF57-F629-45EC-B518-A1C9EAE454E8}">
  <ds:schemaRefs>
    <ds:schemaRef ds:uri="d93de03a-6de5-4433-ab72-5d1512dd9364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9dbcbd0-2308-404e-8905-643bcb0821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B23101-98FF-40D3-85C0-69AD9E0A9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de03a-6de5-4433-ab72-5d1512dd9364"/>
    <ds:schemaRef ds:uri="69dbcbd0-2308-404e-8905-643bcb082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Widescreen</PresentationFormat>
  <Paragraphs>214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Foco</vt:lpstr>
      <vt:lpstr>GAA Brand Template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Why have Club Compás?</vt:lpstr>
      <vt:lpstr>HOW IT WORKS</vt:lpstr>
      <vt:lpstr>PowerPoint Presentation</vt:lpstr>
      <vt:lpstr>PowerPoint Presentation</vt:lpstr>
      <vt:lpstr>PowerPoint Presentation</vt:lpstr>
      <vt:lpstr>PowerPoint Presentation</vt:lpstr>
      <vt:lpstr>The Assessment Process</vt:lpstr>
      <vt:lpstr>PowerPoint Presentation</vt:lpstr>
      <vt:lpstr>Rewards &amp; Recognition</vt:lpstr>
      <vt:lpstr>Rewards &amp; Recognition</vt:lpstr>
      <vt:lpstr>Rewards &amp; Recognition</vt:lpstr>
      <vt:lpstr>WHAT’S NEXT</vt:lpstr>
      <vt:lpstr>Launching Accreditation</vt:lpstr>
      <vt:lpstr>The Next Phase</vt:lpstr>
      <vt:lpstr>Benchmarking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Fáilte</dc:title>
  <dc:creator>Ruairi</dc:creator>
  <cp:lastModifiedBy>Joe Carton Munster</cp:lastModifiedBy>
  <cp:revision>2</cp:revision>
  <cp:lastPrinted>2024-04-30T07:55:46Z</cp:lastPrinted>
  <dcterms:created xsi:type="dcterms:W3CDTF">2020-06-16T11:05:27Z</dcterms:created>
  <dcterms:modified xsi:type="dcterms:W3CDTF">2025-01-24T18:18:07Z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0x01010010DAE3E01FC21748A45AC616F22D86FA</vt:lpwstr>
  </property>
  <property fmtid="{D5CDD505-2E9C-101B-9397-08002B2CF9AE}" pid="3" name="MediaServiceImageTags">
    <vt:lpwstr/>
  </property>
</Properties>
</file>